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9"/>
  </p:notesMasterIdLst>
  <p:handoutMasterIdLst>
    <p:handoutMasterId r:id="rId70"/>
  </p:handoutMasterIdLst>
  <p:sldIdLst>
    <p:sldId id="256" r:id="rId5"/>
    <p:sldId id="274" r:id="rId6"/>
    <p:sldId id="393" r:id="rId7"/>
    <p:sldId id="440" r:id="rId8"/>
    <p:sldId id="438" r:id="rId9"/>
    <p:sldId id="439" r:id="rId10"/>
    <p:sldId id="441" r:id="rId11"/>
    <p:sldId id="419" r:id="rId12"/>
    <p:sldId id="420" r:id="rId13"/>
    <p:sldId id="421" r:id="rId14"/>
    <p:sldId id="422" r:id="rId15"/>
    <p:sldId id="423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434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394" r:id="rId33"/>
    <p:sldId id="395" r:id="rId34"/>
    <p:sldId id="396" r:id="rId35"/>
    <p:sldId id="397" r:id="rId36"/>
    <p:sldId id="398" r:id="rId37"/>
    <p:sldId id="399" r:id="rId38"/>
    <p:sldId id="400" r:id="rId39"/>
    <p:sldId id="442" r:id="rId40"/>
    <p:sldId id="443" r:id="rId41"/>
    <p:sldId id="444" r:id="rId42"/>
    <p:sldId id="445" r:id="rId43"/>
    <p:sldId id="446" r:id="rId44"/>
    <p:sldId id="447" r:id="rId45"/>
    <p:sldId id="448" r:id="rId46"/>
    <p:sldId id="449" r:id="rId47"/>
    <p:sldId id="455" r:id="rId48"/>
    <p:sldId id="450" r:id="rId49"/>
    <p:sldId id="451" r:id="rId50"/>
    <p:sldId id="452" r:id="rId51"/>
    <p:sldId id="453" r:id="rId52"/>
    <p:sldId id="454" r:id="rId53"/>
    <p:sldId id="456" r:id="rId54"/>
    <p:sldId id="457" r:id="rId55"/>
    <p:sldId id="458" r:id="rId56"/>
    <p:sldId id="459" r:id="rId57"/>
    <p:sldId id="460" r:id="rId58"/>
    <p:sldId id="461" r:id="rId59"/>
    <p:sldId id="462" r:id="rId60"/>
    <p:sldId id="463" r:id="rId61"/>
    <p:sldId id="464" r:id="rId62"/>
    <p:sldId id="465" r:id="rId63"/>
    <p:sldId id="466" r:id="rId64"/>
    <p:sldId id="467" r:id="rId65"/>
    <p:sldId id="468" r:id="rId66"/>
    <p:sldId id="469" r:id="rId67"/>
    <p:sldId id="473" r:id="rId6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handoutMaster" Target="handoutMasters/handoutMaster1.xml"/><Relationship Id="rId75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é Verbeek" userId="20d2065d-8055-4a68-a463-00777506795f" providerId="ADAL" clId="{0203A163-0F56-44C3-A037-BFD887B6F440}"/>
    <pc:docChg chg="undo delSld modSld">
      <pc:chgData name="Gé Verbeek" userId="20d2065d-8055-4a68-a463-00777506795f" providerId="ADAL" clId="{0203A163-0F56-44C3-A037-BFD887B6F440}" dt="2021-04-12T17:57:34.599" v="69" actId="2696"/>
      <pc:docMkLst>
        <pc:docMk/>
      </pc:docMkLst>
      <pc:sldChg chg="del">
        <pc:chgData name="Gé Verbeek" userId="20d2065d-8055-4a68-a463-00777506795f" providerId="ADAL" clId="{0203A163-0F56-44C3-A037-BFD887B6F440}" dt="2021-04-12T17:57:34.599" v="69" actId="2696"/>
        <pc:sldMkLst>
          <pc:docMk/>
          <pc:sldMk cId="2707980406" sldId="383"/>
        </pc:sldMkLst>
      </pc:sldChg>
      <pc:sldChg chg="modSp">
        <pc:chgData name="Gé Verbeek" userId="20d2065d-8055-4a68-a463-00777506795f" providerId="ADAL" clId="{0203A163-0F56-44C3-A037-BFD887B6F440}" dt="2021-04-12T17:49:44.769" v="49" actId="255"/>
        <pc:sldMkLst>
          <pc:docMk/>
          <pc:sldMk cId="1275218087" sldId="385"/>
        </pc:sldMkLst>
        <pc:spChg chg="mod">
          <ac:chgData name="Gé Verbeek" userId="20d2065d-8055-4a68-a463-00777506795f" providerId="ADAL" clId="{0203A163-0F56-44C3-A037-BFD887B6F440}" dt="2021-04-12T17:49:44.769" v="49" actId="255"/>
          <ac:spMkLst>
            <pc:docMk/>
            <pc:sldMk cId="1275218087" sldId="385"/>
            <ac:spMk id="7171" creationId="{E224BC8B-2913-4038-A10D-36A485D9D174}"/>
          </ac:spMkLst>
        </pc:spChg>
      </pc:sldChg>
      <pc:sldChg chg="addSp modSp">
        <pc:chgData name="Gé Verbeek" userId="20d2065d-8055-4a68-a463-00777506795f" providerId="ADAL" clId="{0203A163-0F56-44C3-A037-BFD887B6F440}" dt="2021-04-12T17:50:49.053" v="54" actId="14100"/>
        <pc:sldMkLst>
          <pc:docMk/>
          <pc:sldMk cId="2178453586" sldId="390"/>
        </pc:sldMkLst>
        <pc:spChg chg="add mod">
          <ac:chgData name="Gé Verbeek" userId="20d2065d-8055-4a68-a463-00777506795f" providerId="ADAL" clId="{0203A163-0F56-44C3-A037-BFD887B6F440}" dt="2021-04-12T17:50:49.053" v="54" actId="14100"/>
          <ac:spMkLst>
            <pc:docMk/>
            <pc:sldMk cId="2178453586" sldId="390"/>
            <ac:spMk id="3" creationId="{8528D588-3B86-420E-91C0-B08AFE110AD0}"/>
          </ac:spMkLst>
        </pc:spChg>
      </pc:sldChg>
      <pc:sldChg chg="modSp">
        <pc:chgData name="Gé Verbeek" userId="20d2065d-8055-4a68-a463-00777506795f" providerId="ADAL" clId="{0203A163-0F56-44C3-A037-BFD887B6F440}" dt="2021-04-12T17:51:37.788" v="55" actId="255"/>
        <pc:sldMkLst>
          <pc:docMk/>
          <pc:sldMk cId="2223184596" sldId="394"/>
        </pc:sldMkLst>
        <pc:spChg chg="mod">
          <ac:chgData name="Gé Verbeek" userId="20d2065d-8055-4a68-a463-00777506795f" providerId="ADAL" clId="{0203A163-0F56-44C3-A037-BFD887B6F440}" dt="2021-04-12T17:51:37.788" v="55" actId="255"/>
          <ac:spMkLst>
            <pc:docMk/>
            <pc:sldMk cId="2223184596" sldId="394"/>
            <ac:spMk id="6" creationId="{530E2C00-137C-4CDA-8318-0F0E4BE94531}"/>
          </ac:spMkLst>
        </pc:spChg>
      </pc:sldChg>
      <pc:sldChg chg="modSp modAnim">
        <pc:chgData name="Gé Verbeek" userId="20d2065d-8055-4a68-a463-00777506795f" providerId="ADAL" clId="{0203A163-0F56-44C3-A037-BFD887B6F440}" dt="2021-04-12T17:48:45.764" v="46"/>
        <pc:sldMkLst>
          <pc:docMk/>
          <pc:sldMk cId="1129163194" sldId="419"/>
        </pc:sldMkLst>
        <pc:spChg chg="mod">
          <ac:chgData name="Gé Verbeek" userId="20d2065d-8055-4a68-a463-00777506795f" providerId="ADAL" clId="{0203A163-0F56-44C3-A037-BFD887B6F440}" dt="2021-04-12T17:48:33.317" v="44" actId="255"/>
          <ac:spMkLst>
            <pc:docMk/>
            <pc:sldMk cId="1129163194" sldId="419"/>
            <ac:spMk id="7171" creationId="{E224BC8B-2913-4038-A10D-36A485D9D174}"/>
          </ac:spMkLst>
        </pc:spChg>
      </pc:sldChg>
      <pc:sldChg chg="modAnim">
        <pc:chgData name="Gé Verbeek" userId="20d2065d-8055-4a68-a463-00777506795f" providerId="ADAL" clId="{0203A163-0F56-44C3-A037-BFD887B6F440}" dt="2021-04-12T17:49:15.188" v="48"/>
        <pc:sldMkLst>
          <pc:docMk/>
          <pc:sldMk cId="555270980" sldId="427"/>
        </pc:sldMkLst>
      </pc:sldChg>
      <pc:sldChg chg="modSp modAnim">
        <pc:chgData name="Gé Verbeek" userId="20d2065d-8055-4a68-a463-00777506795f" providerId="ADAL" clId="{0203A163-0F56-44C3-A037-BFD887B6F440}" dt="2021-04-12T17:46:02.589" v="28"/>
        <pc:sldMkLst>
          <pc:docMk/>
          <pc:sldMk cId="3581431358" sldId="438"/>
        </pc:sldMkLst>
        <pc:spChg chg="mod">
          <ac:chgData name="Gé Verbeek" userId="20d2065d-8055-4a68-a463-00777506795f" providerId="ADAL" clId="{0203A163-0F56-44C3-A037-BFD887B6F440}" dt="2021-04-12T17:43:17.271" v="4" actId="6549"/>
          <ac:spMkLst>
            <pc:docMk/>
            <pc:sldMk cId="3581431358" sldId="438"/>
            <ac:spMk id="7171" creationId="{E224BC8B-2913-4038-A10D-36A485D9D174}"/>
          </ac:spMkLst>
        </pc:spChg>
      </pc:sldChg>
      <pc:sldChg chg="modSp modAnim">
        <pc:chgData name="Gé Verbeek" userId="20d2065d-8055-4a68-a463-00777506795f" providerId="ADAL" clId="{0203A163-0F56-44C3-A037-BFD887B6F440}" dt="2021-04-12T17:45:39.150" v="26"/>
        <pc:sldMkLst>
          <pc:docMk/>
          <pc:sldMk cId="982952423" sldId="439"/>
        </pc:sldMkLst>
        <pc:spChg chg="mod">
          <ac:chgData name="Gé Verbeek" userId="20d2065d-8055-4a68-a463-00777506795f" providerId="ADAL" clId="{0203A163-0F56-44C3-A037-BFD887B6F440}" dt="2021-04-12T17:44:30.693" v="20" actId="20577"/>
          <ac:spMkLst>
            <pc:docMk/>
            <pc:sldMk cId="982952423" sldId="439"/>
            <ac:spMk id="7171" creationId="{E224BC8B-2913-4038-A10D-36A485D9D174}"/>
          </ac:spMkLst>
        </pc:spChg>
      </pc:sldChg>
      <pc:sldChg chg="modAnim">
        <pc:chgData name="Gé Verbeek" userId="20d2065d-8055-4a68-a463-00777506795f" providerId="ADAL" clId="{0203A163-0F56-44C3-A037-BFD887B6F440}" dt="2021-04-12T17:42:39.644" v="1"/>
        <pc:sldMkLst>
          <pc:docMk/>
          <pc:sldMk cId="1088436060" sldId="440"/>
        </pc:sldMkLst>
      </pc:sldChg>
      <pc:sldChg chg="modSp modAnim">
        <pc:chgData name="Gé Verbeek" userId="20d2065d-8055-4a68-a463-00777506795f" providerId="ADAL" clId="{0203A163-0F56-44C3-A037-BFD887B6F440}" dt="2021-04-12T17:48:12.917" v="43"/>
        <pc:sldMkLst>
          <pc:docMk/>
          <pc:sldMk cId="115698437" sldId="441"/>
        </pc:sldMkLst>
        <pc:spChg chg="mod">
          <ac:chgData name="Gé Verbeek" userId="20d2065d-8055-4a68-a463-00777506795f" providerId="ADAL" clId="{0203A163-0F56-44C3-A037-BFD887B6F440}" dt="2021-04-12T17:47:19.496" v="38" actId="1076"/>
          <ac:spMkLst>
            <pc:docMk/>
            <pc:sldMk cId="115698437" sldId="441"/>
            <ac:spMk id="3" creationId="{457084D1-2E72-4046-8062-63D27179AC15}"/>
          </ac:spMkLst>
        </pc:spChg>
        <pc:spChg chg="mod">
          <ac:chgData name="Gé Verbeek" userId="20d2065d-8055-4a68-a463-00777506795f" providerId="ADAL" clId="{0203A163-0F56-44C3-A037-BFD887B6F440}" dt="2021-04-12T17:48:03.465" v="41" actId="14100"/>
          <ac:spMkLst>
            <pc:docMk/>
            <pc:sldMk cId="115698437" sldId="441"/>
            <ac:spMk id="4" creationId="{6CFCA3CA-F615-4EE8-9CEE-DF1CE6748DD4}"/>
          </ac:spMkLst>
        </pc:spChg>
        <pc:spChg chg="mod">
          <ac:chgData name="Gé Verbeek" userId="20d2065d-8055-4a68-a463-00777506795f" providerId="ADAL" clId="{0203A163-0F56-44C3-A037-BFD887B6F440}" dt="2021-04-12T17:46:55.151" v="35" actId="20577"/>
          <ac:spMkLst>
            <pc:docMk/>
            <pc:sldMk cId="115698437" sldId="441"/>
            <ac:spMk id="7171" creationId="{E224BC8B-2913-4038-A10D-36A485D9D174}"/>
          </ac:spMkLst>
        </pc:spChg>
        <pc:picChg chg="mod">
          <ac:chgData name="Gé Verbeek" userId="20d2065d-8055-4a68-a463-00777506795f" providerId="ADAL" clId="{0203A163-0F56-44C3-A037-BFD887B6F440}" dt="2021-04-12T17:47:15.589" v="37" actId="1076"/>
          <ac:picMkLst>
            <pc:docMk/>
            <pc:sldMk cId="115698437" sldId="441"/>
            <ac:picMk id="2" creationId="{61125D10-658B-481F-B1BE-FA5EE659D467}"/>
          </ac:picMkLst>
        </pc:picChg>
      </pc:sldChg>
      <pc:sldChg chg="addSp modSp">
        <pc:chgData name="Gé Verbeek" userId="20d2065d-8055-4a68-a463-00777506795f" providerId="ADAL" clId="{0203A163-0F56-44C3-A037-BFD887B6F440}" dt="2021-04-12T17:52:46.563" v="58" actId="1582"/>
        <pc:sldMkLst>
          <pc:docMk/>
          <pc:sldMk cId="785889601" sldId="443"/>
        </pc:sldMkLst>
        <pc:spChg chg="add mod">
          <ac:chgData name="Gé Verbeek" userId="20d2065d-8055-4a68-a463-00777506795f" providerId="ADAL" clId="{0203A163-0F56-44C3-A037-BFD887B6F440}" dt="2021-04-12T17:52:46.563" v="58" actId="1582"/>
          <ac:spMkLst>
            <pc:docMk/>
            <pc:sldMk cId="785889601" sldId="443"/>
            <ac:spMk id="2" creationId="{A406FA69-CE62-433A-A3E4-D1F4BA64D0EA}"/>
          </ac:spMkLst>
        </pc:spChg>
      </pc:sldChg>
      <pc:sldChg chg="modSp">
        <pc:chgData name="Gé Verbeek" userId="20d2065d-8055-4a68-a463-00777506795f" providerId="ADAL" clId="{0203A163-0F56-44C3-A037-BFD887B6F440}" dt="2021-04-12T17:54:04.113" v="60" actId="208"/>
        <pc:sldMkLst>
          <pc:docMk/>
          <pc:sldMk cId="2164495522" sldId="449"/>
        </pc:sldMkLst>
        <pc:spChg chg="mod">
          <ac:chgData name="Gé Verbeek" userId="20d2065d-8055-4a68-a463-00777506795f" providerId="ADAL" clId="{0203A163-0F56-44C3-A037-BFD887B6F440}" dt="2021-04-12T17:54:04.113" v="60" actId="208"/>
          <ac:spMkLst>
            <pc:docMk/>
            <pc:sldMk cId="2164495522" sldId="449"/>
            <ac:spMk id="12" creationId="{94977499-628A-4ABD-84FF-C661B7A915B1}"/>
          </ac:spMkLst>
        </pc:spChg>
        <pc:spChg chg="mod">
          <ac:chgData name="Gé Verbeek" userId="20d2065d-8055-4a68-a463-00777506795f" providerId="ADAL" clId="{0203A163-0F56-44C3-A037-BFD887B6F440}" dt="2021-04-12T17:53:56.380" v="59" actId="208"/>
          <ac:spMkLst>
            <pc:docMk/>
            <pc:sldMk cId="2164495522" sldId="449"/>
            <ac:spMk id="13" creationId="{C3143937-FCC0-4522-AD2D-A04847261CEC}"/>
          </ac:spMkLst>
        </pc:spChg>
      </pc:sldChg>
      <pc:sldChg chg="modAnim">
        <pc:chgData name="Gé Verbeek" userId="20d2065d-8055-4a68-a463-00777506795f" providerId="ADAL" clId="{0203A163-0F56-44C3-A037-BFD887B6F440}" dt="2021-04-12T17:54:35.604" v="61"/>
        <pc:sldMkLst>
          <pc:docMk/>
          <pc:sldMk cId="3917008621" sldId="455"/>
        </pc:sldMkLst>
      </pc:sldChg>
      <pc:sldChg chg="addSp modSp">
        <pc:chgData name="Gé Verbeek" userId="20d2065d-8055-4a68-a463-00777506795f" providerId="ADAL" clId="{0203A163-0F56-44C3-A037-BFD887B6F440}" dt="2021-04-12T17:56:25.552" v="65" actId="1582"/>
        <pc:sldMkLst>
          <pc:docMk/>
          <pc:sldMk cId="3342151978" sldId="466"/>
        </pc:sldMkLst>
        <pc:spChg chg="add mod">
          <ac:chgData name="Gé Verbeek" userId="20d2065d-8055-4a68-a463-00777506795f" providerId="ADAL" clId="{0203A163-0F56-44C3-A037-BFD887B6F440}" dt="2021-04-12T17:56:25.552" v="65" actId="1582"/>
          <ac:spMkLst>
            <pc:docMk/>
            <pc:sldMk cId="3342151978" sldId="466"/>
            <ac:spMk id="3" creationId="{172CCD54-EBDA-41CE-B3ED-F58A052950A7}"/>
          </ac:spMkLst>
        </pc:spChg>
      </pc:sldChg>
      <pc:sldChg chg="del">
        <pc:chgData name="Gé Verbeek" userId="20d2065d-8055-4a68-a463-00777506795f" providerId="ADAL" clId="{0203A163-0F56-44C3-A037-BFD887B6F440}" dt="2021-04-12T17:57:30.141" v="66" actId="2696"/>
        <pc:sldMkLst>
          <pc:docMk/>
          <pc:sldMk cId="3111403810" sldId="470"/>
        </pc:sldMkLst>
      </pc:sldChg>
      <pc:sldChg chg="del">
        <pc:chgData name="Gé Verbeek" userId="20d2065d-8055-4a68-a463-00777506795f" providerId="ADAL" clId="{0203A163-0F56-44C3-A037-BFD887B6F440}" dt="2021-04-12T17:57:31.276" v="67" actId="2696"/>
        <pc:sldMkLst>
          <pc:docMk/>
          <pc:sldMk cId="2003613386" sldId="471"/>
        </pc:sldMkLst>
      </pc:sldChg>
      <pc:sldChg chg="del">
        <pc:chgData name="Gé Verbeek" userId="20d2065d-8055-4a68-a463-00777506795f" providerId="ADAL" clId="{0203A163-0F56-44C3-A037-BFD887B6F440}" dt="2021-04-12T17:57:33.433" v="68" actId="2696"/>
        <pc:sldMkLst>
          <pc:docMk/>
          <pc:sldMk cId="3113322580" sldId="472"/>
        </pc:sldMkLst>
      </pc:sldChg>
    </pc:docChg>
  </pc:docChgLst>
  <pc:docChgLst>
    <pc:chgData name="Gé Verbeek" userId="20d2065d-8055-4a68-a463-00777506795f" providerId="ADAL" clId="{BA5648E2-0DE9-4951-B04B-C1AA6CFB4FC2}"/>
    <pc:docChg chg="undo custSel addSld delSld modSld sldOrd">
      <pc:chgData name="Gé Verbeek" userId="20d2065d-8055-4a68-a463-00777506795f" providerId="ADAL" clId="{BA5648E2-0DE9-4951-B04B-C1AA6CFB4FC2}" dt="2021-04-11T16:12:08.908" v="6492" actId="20577"/>
      <pc:docMkLst>
        <pc:docMk/>
      </pc:docMkLst>
      <pc:sldChg chg="addSp delSp modSp ord modAnim">
        <pc:chgData name="Gé Verbeek" userId="20d2065d-8055-4a68-a463-00777506795f" providerId="ADAL" clId="{BA5648E2-0DE9-4951-B04B-C1AA6CFB4FC2}" dt="2021-04-11T11:23:13.301" v="672" actId="1076"/>
        <pc:sldMkLst>
          <pc:docMk/>
          <pc:sldMk cId="1275218087" sldId="385"/>
        </pc:sldMkLst>
        <pc:spChg chg="add del">
          <ac:chgData name="Gé Verbeek" userId="20d2065d-8055-4a68-a463-00777506795f" providerId="ADAL" clId="{BA5648E2-0DE9-4951-B04B-C1AA6CFB4FC2}" dt="2021-04-11T10:59:07.833" v="15"/>
          <ac:spMkLst>
            <pc:docMk/>
            <pc:sldMk cId="1275218087" sldId="385"/>
            <ac:spMk id="2" creationId="{90ECB56B-4B1B-40FD-9D5D-4E0F974E5046}"/>
          </ac:spMkLst>
        </pc:spChg>
        <pc:spChg chg="add del mod">
          <ac:chgData name="Gé Verbeek" userId="20d2065d-8055-4a68-a463-00777506795f" providerId="ADAL" clId="{BA5648E2-0DE9-4951-B04B-C1AA6CFB4FC2}" dt="2021-04-11T11:20:22.857" v="592" actId="11529"/>
          <ac:spMkLst>
            <pc:docMk/>
            <pc:sldMk cId="1275218087" sldId="385"/>
            <ac:spMk id="4" creationId="{031B3626-1FE6-4F21-A267-ED290E4AEBDA}"/>
          </ac:spMkLst>
        </pc:spChg>
        <pc:spChg chg="add mod">
          <ac:chgData name="Gé Verbeek" userId="20d2065d-8055-4a68-a463-00777506795f" providerId="ADAL" clId="{BA5648E2-0DE9-4951-B04B-C1AA6CFB4FC2}" dt="2021-04-11T11:23:13.301" v="672" actId="1076"/>
          <ac:spMkLst>
            <pc:docMk/>
            <pc:sldMk cId="1275218087" sldId="385"/>
            <ac:spMk id="5" creationId="{5550650C-465D-4F5E-BED6-91E7C7EF0D5E}"/>
          </ac:spMkLst>
        </pc:spChg>
        <pc:spChg chg="mod">
          <ac:chgData name="Gé Verbeek" userId="20d2065d-8055-4a68-a463-00777506795f" providerId="ADAL" clId="{BA5648E2-0DE9-4951-B04B-C1AA6CFB4FC2}" dt="2021-04-11T11:22:46.910" v="668" actId="20577"/>
          <ac:spMkLst>
            <pc:docMk/>
            <pc:sldMk cId="1275218087" sldId="385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1:23:04.262" v="670" actId="1076"/>
          <ac:picMkLst>
            <pc:docMk/>
            <pc:sldMk cId="1275218087" sldId="385"/>
            <ac:picMk id="3" creationId="{C8B4F6A7-3F4D-4E82-948D-B71379EBAA88}"/>
          </ac:picMkLst>
        </pc:picChg>
      </pc:sldChg>
      <pc:sldChg chg="addSp delSp modSp modAnim">
        <pc:chgData name="Gé Verbeek" userId="20d2065d-8055-4a68-a463-00777506795f" providerId="ADAL" clId="{BA5648E2-0DE9-4951-B04B-C1AA6CFB4FC2}" dt="2021-04-11T11:24:04.566" v="677" actId="14100"/>
        <pc:sldMkLst>
          <pc:docMk/>
          <pc:sldMk cId="4090548635" sldId="386"/>
        </pc:sldMkLst>
        <pc:spChg chg="del">
          <ac:chgData name="Gé Verbeek" userId="20d2065d-8055-4a68-a463-00777506795f" providerId="ADAL" clId="{BA5648E2-0DE9-4951-B04B-C1AA6CFB4FC2}" dt="2021-04-11T11:23:54.029" v="673"/>
          <ac:spMkLst>
            <pc:docMk/>
            <pc:sldMk cId="4090548635" sldId="386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1:24:04.566" v="677" actId="14100"/>
          <ac:picMkLst>
            <pc:docMk/>
            <pc:sldMk cId="4090548635" sldId="386"/>
            <ac:picMk id="2" creationId="{4BA702C1-70BD-4312-A3C6-60AEFADBE361}"/>
          </ac:picMkLst>
        </pc:picChg>
      </pc:sldChg>
      <pc:sldChg chg="addSp modSp modAnim">
        <pc:chgData name="Gé Verbeek" userId="20d2065d-8055-4a68-a463-00777506795f" providerId="ADAL" clId="{BA5648E2-0DE9-4951-B04B-C1AA6CFB4FC2}" dt="2021-04-11T11:25:54.994" v="795" actId="20577"/>
        <pc:sldMkLst>
          <pc:docMk/>
          <pc:sldMk cId="348729894" sldId="387"/>
        </pc:sldMkLst>
        <pc:spChg chg="add mod">
          <ac:chgData name="Gé Verbeek" userId="20d2065d-8055-4a68-a463-00777506795f" providerId="ADAL" clId="{BA5648E2-0DE9-4951-B04B-C1AA6CFB4FC2}" dt="2021-04-11T11:25:50.253" v="794" actId="1582"/>
          <ac:spMkLst>
            <pc:docMk/>
            <pc:sldMk cId="348729894" sldId="387"/>
            <ac:spMk id="3" creationId="{BC81560D-A765-454D-B702-F04A29541E86}"/>
          </ac:spMkLst>
        </pc:spChg>
        <pc:spChg chg="mod">
          <ac:chgData name="Gé Verbeek" userId="20d2065d-8055-4a68-a463-00777506795f" providerId="ADAL" clId="{BA5648E2-0DE9-4951-B04B-C1AA6CFB4FC2}" dt="2021-04-11T11:25:54.994" v="795" actId="20577"/>
          <ac:spMkLst>
            <pc:docMk/>
            <pc:sldMk cId="348729894" sldId="387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1:24:37.706" v="719" actId="1076"/>
          <ac:picMkLst>
            <pc:docMk/>
            <pc:sldMk cId="348729894" sldId="387"/>
            <ac:picMk id="2" creationId="{580AE13F-7983-48DD-9FF6-AD16FBA70834}"/>
          </ac:picMkLst>
        </pc:picChg>
      </pc:sldChg>
      <pc:sldChg chg="addSp modSp modAnim">
        <pc:chgData name="Gé Verbeek" userId="20d2065d-8055-4a68-a463-00777506795f" providerId="ADAL" clId="{BA5648E2-0DE9-4951-B04B-C1AA6CFB4FC2}" dt="2021-04-11T11:28:18.220" v="933" actId="14100"/>
        <pc:sldMkLst>
          <pc:docMk/>
          <pc:sldMk cId="1144897360" sldId="388"/>
        </pc:sldMkLst>
        <pc:spChg chg="mod">
          <ac:chgData name="Gé Verbeek" userId="20d2065d-8055-4a68-a463-00777506795f" providerId="ADAL" clId="{BA5648E2-0DE9-4951-B04B-C1AA6CFB4FC2}" dt="2021-04-11T11:28:13.178" v="931" actId="115"/>
          <ac:spMkLst>
            <pc:docMk/>
            <pc:sldMk cId="1144897360" sldId="388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1:28:18.220" v="933" actId="14100"/>
          <ac:picMkLst>
            <pc:docMk/>
            <pc:sldMk cId="1144897360" sldId="388"/>
            <ac:picMk id="2" creationId="{3B05D0F6-A099-47E0-95D2-2C8E5332E722}"/>
          </ac:picMkLst>
        </pc:picChg>
      </pc:sldChg>
      <pc:sldChg chg="addSp modSp modAnim">
        <pc:chgData name="Gé Verbeek" userId="20d2065d-8055-4a68-a463-00777506795f" providerId="ADAL" clId="{BA5648E2-0DE9-4951-B04B-C1AA6CFB4FC2}" dt="2021-04-11T11:30:19.556" v="1030" actId="20577"/>
        <pc:sldMkLst>
          <pc:docMk/>
          <pc:sldMk cId="905472253" sldId="389"/>
        </pc:sldMkLst>
        <pc:spChg chg="mod">
          <ac:chgData name="Gé Verbeek" userId="20d2065d-8055-4a68-a463-00777506795f" providerId="ADAL" clId="{BA5648E2-0DE9-4951-B04B-C1AA6CFB4FC2}" dt="2021-04-11T11:30:19.556" v="1030" actId="20577"/>
          <ac:spMkLst>
            <pc:docMk/>
            <pc:sldMk cId="905472253" sldId="389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1:30:00.988" v="987" actId="1076"/>
          <ac:picMkLst>
            <pc:docMk/>
            <pc:sldMk cId="905472253" sldId="389"/>
            <ac:picMk id="2" creationId="{5EC81ABD-9E48-4D4B-9178-3275107D1E17}"/>
          </ac:picMkLst>
        </pc:picChg>
      </pc:sldChg>
      <pc:sldChg chg="addSp modSp modAnim">
        <pc:chgData name="Gé Verbeek" userId="20d2065d-8055-4a68-a463-00777506795f" providerId="ADAL" clId="{BA5648E2-0DE9-4951-B04B-C1AA6CFB4FC2}" dt="2021-04-11T11:33:00.742" v="1107" actId="1076"/>
        <pc:sldMkLst>
          <pc:docMk/>
          <pc:sldMk cId="2178453586" sldId="390"/>
        </pc:sldMkLst>
        <pc:spChg chg="mod">
          <ac:chgData name="Gé Verbeek" userId="20d2065d-8055-4a68-a463-00777506795f" providerId="ADAL" clId="{BA5648E2-0DE9-4951-B04B-C1AA6CFB4FC2}" dt="2021-04-11T11:32:50.902" v="1104" actId="20577"/>
          <ac:spMkLst>
            <pc:docMk/>
            <pc:sldMk cId="2178453586" sldId="390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1:33:00.742" v="1107" actId="1076"/>
          <ac:picMkLst>
            <pc:docMk/>
            <pc:sldMk cId="2178453586" sldId="390"/>
            <ac:picMk id="2" creationId="{412EE08A-2E11-4873-AF13-4D86E8A27D21}"/>
          </ac:picMkLst>
        </pc:picChg>
      </pc:sldChg>
      <pc:sldChg chg="addSp delSp modSp modAnim">
        <pc:chgData name="Gé Verbeek" userId="20d2065d-8055-4a68-a463-00777506795f" providerId="ADAL" clId="{BA5648E2-0DE9-4951-B04B-C1AA6CFB4FC2}" dt="2021-04-11T11:39:22.419" v="1267" actId="20577"/>
        <pc:sldMkLst>
          <pc:docMk/>
          <pc:sldMk cId="520211474" sldId="391"/>
        </pc:sldMkLst>
        <pc:spChg chg="add mod">
          <ac:chgData name="Gé Verbeek" userId="20d2065d-8055-4a68-a463-00777506795f" providerId="ADAL" clId="{BA5648E2-0DE9-4951-B04B-C1AA6CFB4FC2}" dt="2021-04-11T11:39:07.653" v="1264" actId="1076"/>
          <ac:spMkLst>
            <pc:docMk/>
            <pc:sldMk cId="520211474" sldId="391"/>
            <ac:spMk id="3" creationId="{CE6A2F0F-D623-40FA-B12C-D95F142F68BF}"/>
          </ac:spMkLst>
        </pc:spChg>
        <pc:spChg chg="mod">
          <ac:chgData name="Gé Verbeek" userId="20d2065d-8055-4a68-a463-00777506795f" providerId="ADAL" clId="{BA5648E2-0DE9-4951-B04B-C1AA6CFB4FC2}" dt="2021-04-11T11:39:22.419" v="1267" actId="20577"/>
          <ac:spMkLst>
            <pc:docMk/>
            <pc:sldMk cId="520211474" sldId="391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1:39:14.017" v="1265" actId="1076"/>
          <ac:picMkLst>
            <pc:docMk/>
            <pc:sldMk cId="520211474" sldId="391"/>
            <ac:picMk id="2" creationId="{E4D6A3D7-3392-4A6A-A18F-BF3BAD3B35F8}"/>
          </ac:picMkLst>
        </pc:picChg>
        <pc:picChg chg="add del mod">
          <ac:chgData name="Gé Verbeek" userId="20d2065d-8055-4a68-a463-00777506795f" providerId="ADAL" clId="{BA5648E2-0DE9-4951-B04B-C1AA6CFB4FC2}" dt="2021-04-11T11:38:37.798" v="1258" actId="478"/>
          <ac:picMkLst>
            <pc:docMk/>
            <pc:sldMk cId="520211474" sldId="391"/>
            <ac:picMk id="4" creationId="{5F5E3D73-1163-4C9F-A547-9B28876BE2DC}"/>
          </ac:picMkLst>
        </pc:picChg>
      </pc:sldChg>
      <pc:sldChg chg="addSp delSp modSp modAnim">
        <pc:chgData name="Gé Verbeek" userId="20d2065d-8055-4a68-a463-00777506795f" providerId="ADAL" clId="{BA5648E2-0DE9-4951-B04B-C1AA6CFB4FC2}" dt="2021-04-11T11:38:34.361" v="1257" actId="1076"/>
        <pc:sldMkLst>
          <pc:docMk/>
          <pc:sldMk cId="3319332070" sldId="392"/>
        </pc:sldMkLst>
        <pc:spChg chg="del">
          <ac:chgData name="Gé Verbeek" userId="20d2065d-8055-4a68-a463-00777506795f" providerId="ADAL" clId="{BA5648E2-0DE9-4951-B04B-C1AA6CFB4FC2}" dt="2021-04-11T11:38:29.833" v="1255"/>
          <ac:spMkLst>
            <pc:docMk/>
            <pc:sldMk cId="3319332070" sldId="392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1:38:34.361" v="1257" actId="1076"/>
          <ac:picMkLst>
            <pc:docMk/>
            <pc:sldMk cId="3319332070" sldId="392"/>
            <ac:picMk id="2" creationId="{AF495631-7C17-4A9B-B4CE-D448290AB085}"/>
          </ac:picMkLst>
        </pc:picChg>
      </pc:sldChg>
      <pc:sldChg chg="addSp delSp modSp ord">
        <pc:chgData name="Gé Verbeek" userId="20d2065d-8055-4a68-a463-00777506795f" providerId="ADAL" clId="{BA5648E2-0DE9-4951-B04B-C1AA6CFB4FC2}" dt="2021-04-11T11:04:53.215" v="288" actId="20577"/>
        <pc:sldMkLst>
          <pc:docMk/>
          <pc:sldMk cId="3998433815" sldId="393"/>
        </pc:sldMkLst>
        <pc:spChg chg="mod">
          <ac:chgData name="Gé Verbeek" userId="20d2065d-8055-4a68-a463-00777506795f" providerId="ADAL" clId="{BA5648E2-0DE9-4951-B04B-C1AA6CFB4FC2}" dt="2021-04-11T11:04:35.051" v="248" actId="20577"/>
          <ac:spMkLst>
            <pc:docMk/>
            <pc:sldMk cId="3998433815" sldId="393"/>
            <ac:spMk id="2" creationId="{AC9602FD-961D-4DEE-A73E-B5F5CB93E12C}"/>
          </ac:spMkLst>
        </pc:spChg>
        <pc:spChg chg="mod">
          <ac:chgData name="Gé Verbeek" userId="20d2065d-8055-4a68-a463-00777506795f" providerId="ADAL" clId="{BA5648E2-0DE9-4951-B04B-C1AA6CFB4FC2}" dt="2021-04-11T11:04:53.215" v="288" actId="20577"/>
          <ac:spMkLst>
            <pc:docMk/>
            <pc:sldMk cId="3998433815" sldId="393"/>
            <ac:spMk id="3" creationId="{D835C9C2-986F-470A-8B3B-0BB8CC3B16D1}"/>
          </ac:spMkLst>
        </pc:spChg>
        <pc:spChg chg="del">
          <ac:chgData name="Gé Verbeek" userId="20d2065d-8055-4a68-a463-00777506795f" providerId="ADAL" clId="{BA5648E2-0DE9-4951-B04B-C1AA6CFB4FC2}" dt="2021-04-11T10:58:54.201" v="12"/>
          <ac:spMkLst>
            <pc:docMk/>
            <pc:sldMk cId="3998433815" sldId="393"/>
            <ac:spMk id="4" creationId="{77D759A7-6C77-4DC4-A45F-8E6326900B21}"/>
          </ac:spMkLst>
        </pc:spChg>
        <pc:spChg chg="del">
          <ac:chgData name="Gé Verbeek" userId="20d2065d-8055-4a68-a463-00777506795f" providerId="ADAL" clId="{BA5648E2-0DE9-4951-B04B-C1AA6CFB4FC2}" dt="2021-04-11T10:59:00.901" v="13"/>
          <ac:spMkLst>
            <pc:docMk/>
            <pc:sldMk cId="3998433815" sldId="393"/>
            <ac:spMk id="6" creationId="{4476A8CD-A745-4C4D-86CF-74722F7E7CBC}"/>
          </ac:spMkLst>
        </pc:spChg>
        <pc:picChg chg="add del mod">
          <ac:chgData name="Gé Verbeek" userId="20d2065d-8055-4a68-a463-00777506795f" providerId="ADAL" clId="{BA5648E2-0DE9-4951-B04B-C1AA6CFB4FC2}" dt="2021-04-11T11:02:50.764" v="89" actId="478"/>
          <ac:picMkLst>
            <pc:docMk/>
            <pc:sldMk cId="3998433815" sldId="393"/>
            <ac:picMk id="5" creationId="{344D62FD-C4CB-4936-A381-5F8B3441B245}"/>
          </ac:picMkLst>
        </pc:picChg>
      </pc:sldChg>
      <pc:sldChg chg="addSp delSp modSp modAnim">
        <pc:chgData name="Gé Verbeek" userId="20d2065d-8055-4a68-a463-00777506795f" providerId="ADAL" clId="{BA5648E2-0DE9-4951-B04B-C1AA6CFB4FC2}" dt="2021-04-11T11:45:06.734" v="1488" actId="20577"/>
        <pc:sldMkLst>
          <pc:docMk/>
          <pc:sldMk cId="2223184596" sldId="394"/>
        </pc:sldMkLst>
        <pc:spChg chg="add mod">
          <ac:chgData name="Gé Verbeek" userId="20d2065d-8055-4a68-a463-00777506795f" providerId="ADAL" clId="{BA5648E2-0DE9-4951-B04B-C1AA6CFB4FC2}" dt="2021-04-11T11:41:29.933" v="1279" actId="1076"/>
          <ac:spMkLst>
            <pc:docMk/>
            <pc:sldMk cId="2223184596" sldId="394"/>
            <ac:spMk id="3" creationId="{F2738F40-C77C-4518-86B9-0D8301495F15}"/>
          </ac:spMkLst>
        </pc:spChg>
        <pc:spChg chg="add del mod">
          <ac:chgData name="Gé Verbeek" userId="20d2065d-8055-4a68-a463-00777506795f" providerId="ADAL" clId="{BA5648E2-0DE9-4951-B04B-C1AA6CFB4FC2}" dt="2021-04-11T11:41:18.838" v="1277" actId="11529"/>
          <ac:spMkLst>
            <pc:docMk/>
            <pc:sldMk cId="2223184596" sldId="394"/>
            <ac:spMk id="4" creationId="{C8553815-78D3-4EC8-B261-D841339DFEEA}"/>
          </ac:spMkLst>
        </pc:spChg>
        <pc:spChg chg="add mod">
          <ac:chgData name="Gé Verbeek" userId="20d2065d-8055-4a68-a463-00777506795f" providerId="ADAL" clId="{BA5648E2-0DE9-4951-B04B-C1AA6CFB4FC2}" dt="2021-04-11T11:41:50.106" v="1283" actId="1582"/>
          <ac:spMkLst>
            <pc:docMk/>
            <pc:sldMk cId="2223184596" sldId="394"/>
            <ac:spMk id="5" creationId="{4C8C3992-651D-4E87-AB5E-60CAAB160F12}"/>
          </ac:spMkLst>
        </pc:spChg>
        <pc:spChg chg="add mod">
          <ac:chgData name="Gé Verbeek" userId="20d2065d-8055-4a68-a463-00777506795f" providerId="ADAL" clId="{BA5648E2-0DE9-4951-B04B-C1AA6CFB4FC2}" dt="2021-04-11T11:45:06.734" v="1488" actId="20577"/>
          <ac:spMkLst>
            <pc:docMk/>
            <pc:sldMk cId="2223184596" sldId="394"/>
            <ac:spMk id="6" creationId="{530E2C00-137C-4CDA-8318-0F0E4BE94531}"/>
          </ac:spMkLst>
        </pc:spChg>
        <pc:spChg chg="del">
          <ac:chgData name="Gé Verbeek" userId="20d2065d-8055-4a68-a463-00777506795f" providerId="ADAL" clId="{BA5648E2-0DE9-4951-B04B-C1AA6CFB4FC2}" dt="2021-04-11T11:40:30.021" v="1268"/>
          <ac:spMkLst>
            <pc:docMk/>
            <pc:sldMk cId="2223184596" sldId="394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1:41:22.531" v="1278" actId="14100"/>
          <ac:picMkLst>
            <pc:docMk/>
            <pc:sldMk cId="2223184596" sldId="394"/>
            <ac:picMk id="2" creationId="{614C1E52-C61F-4D9F-A9FF-25742D7FBDFD}"/>
          </ac:picMkLst>
        </pc:picChg>
      </pc:sldChg>
      <pc:sldChg chg="addSp modSp modAnim">
        <pc:chgData name="Gé Verbeek" userId="20d2065d-8055-4a68-a463-00777506795f" providerId="ADAL" clId="{BA5648E2-0DE9-4951-B04B-C1AA6CFB4FC2}" dt="2021-04-11T11:46:35.946" v="1541" actId="313"/>
        <pc:sldMkLst>
          <pc:docMk/>
          <pc:sldMk cId="2062915346" sldId="395"/>
        </pc:sldMkLst>
        <pc:spChg chg="mod">
          <ac:chgData name="Gé Verbeek" userId="20d2065d-8055-4a68-a463-00777506795f" providerId="ADAL" clId="{BA5648E2-0DE9-4951-B04B-C1AA6CFB4FC2}" dt="2021-04-11T11:46:35.946" v="1541" actId="313"/>
          <ac:spMkLst>
            <pc:docMk/>
            <pc:sldMk cId="2062915346" sldId="395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1:46:32.760" v="1540" actId="1076"/>
          <ac:picMkLst>
            <pc:docMk/>
            <pc:sldMk cId="2062915346" sldId="395"/>
            <ac:picMk id="2" creationId="{C552FA04-3B4D-42D0-86A0-48FFF8781AFB}"/>
          </ac:picMkLst>
        </pc:picChg>
      </pc:sldChg>
      <pc:sldChg chg="addSp modSp modAnim">
        <pc:chgData name="Gé Verbeek" userId="20d2065d-8055-4a68-a463-00777506795f" providerId="ADAL" clId="{BA5648E2-0DE9-4951-B04B-C1AA6CFB4FC2}" dt="2021-04-11T11:48:17.906" v="1612" actId="20577"/>
        <pc:sldMkLst>
          <pc:docMk/>
          <pc:sldMk cId="3283891423" sldId="396"/>
        </pc:sldMkLst>
        <pc:spChg chg="mod">
          <ac:chgData name="Gé Verbeek" userId="20d2065d-8055-4a68-a463-00777506795f" providerId="ADAL" clId="{BA5648E2-0DE9-4951-B04B-C1AA6CFB4FC2}" dt="2021-04-11T11:48:17.906" v="1612" actId="20577"/>
          <ac:spMkLst>
            <pc:docMk/>
            <pc:sldMk cId="3283891423" sldId="396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1:47:49.208" v="1575" actId="1076"/>
          <ac:picMkLst>
            <pc:docMk/>
            <pc:sldMk cId="3283891423" sldId="396"/>
            <ac:picMk id="2" creationId="{822BF0DA-A7DF-4804-BEDF-1DFBCCCC380F}"/>
          </ac:picMkLst>
        </pc:picChg>
      </pc:sldChg>
      <pc:sldChg chg="addSp modSp modAnim">
        <pc:chgData name="Gé Verbeek" userId="20d2065d-8055-4a68-a463-00777506795f" providerId="ADAL" clId="{BA5648E2-0DE9-4951-B04B-C1AA6CFB4FC2}" dt="2021-04-11T11:51:47.374" v="1740" actId="313"/>
        <pc:sldMkLst>
          <pc:docMk/>
          <pc:sldMk cId="1807396560" sldId="397"/>
        </pc:sldMkLst>
        <pc:spChg chg="add mod">
          <ac:chgData name="Gé Verbeek" userId="20d2065d-8055-4a68-a463-00777506795f" providerId="ADAL" clId="{BA5648E2-0DE9-4951-B04B-C1AA6CFB4FC2}" dt="2021-04-11T11:51:43.410" v="1739" actId="1582"/>
          <ac:spMkLst>
            <pc:docMk/>
            <pc:sldMk cId="1807396560" sldId="397"/>
            <ac:spMk id="3" creationId="{02C04887-19C6-43A6-948E-E04FEEFD197F}"/>
          </ac:spMkLst>
        </pc:spChg>
        <pc:spChg chg="mod">
          <ac:chgData name="Gé Verbeek" userId="20d2065d-8055-4a68-a463-00777506795f" providerId="ADAL" clId="{BA5648E2-0DE9-4951-B04B-C1AA6CFB4FC2}" dt="2021-04-11T11:51:47.374" v="1740" actId="313"/>
          <ac:spMkLst>
            <pc:docMk/>
            <pc:sldMk cId="1807396560" sldId="397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1:50:30.983" v="1676" actId="1076"/>
          <ac:picMkLst>
            <pc:docMk/>
            <pc:sldMk cId="1807396560" sldId="397"/>
            <ac:picMk id="2" creationId="{5231BB81-1295-4FBA-A131-701DA43CF992}"/>
          </ac:picMkLst>
        </pc:picChg>
      </pc:sldChg>
      <pc:sldChg chg="addSp modSp modAnim">
        <pc:chgData name="Gé Verbeek" userId="20d2065d-8055-4a68-a463-00777506795f" providerId="ADAL" clId="{BA5648E2-0DE9-4951-B04B-C1AA6CFB4FC2}" dt="2021-04-11T11:54:04.506" v="1781" actId="20577"/>
        <pc:sldMkLst>
          <pc:docMk/>
          <pc:sldMk cId="2585255978" sldId="398"/>
        </pc:sldMkLst>
        <pc:spChg chg="add mod">
          <ac:chgData name="Gé Verbeek" userId="20d2065d-8055-4a68-a463-00777506795f" providerId="ADAL" clId="{BA5648E2-0DE9-4951-B04B-C1AA6CFB4FC2}" dt="2021-04-11T11:53:49.373" v="1778" actId="1582"/>
          <ac:spMkLst>
            <pc:docMk/>
            <pc:sldMk cId="2585255978" sldId="398"/>
            <ac:spMk id="3" creationId="{768F662D-0AB9-4171-A612-708A05A3322E}"/>
          </ac:spMkLst>
        </pc:spChg>
        <pc:spChg chg="mod">
          <ac:chgData name="Gé Verbeek" userId="20d2065d-8055-4a68-a463-00777506795f" providerId="ADAL" clId="{BA5648E2-0DE9-4951-B04B-C1AA6CFB4FC2}" dt="2021-04-11T11:54:04.506" v="1781" actId="20577"/>
          <ac:spMkLst>
            <pc:docMk/>
            <pc:sldMk cId="2585255978" sldId="398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1:53:32.323" v="1774" actId="1076"/>
          <ac:picMkLst>
            <pc:docMk/>
            <pc:sldMk cId="2585255978" sldId="398"/>
            <ac:picMk id="2" creationId="{303EF428-51C9-4979-BB58-EB9865036F21}"/>
          </ac:picMkLst>
        </pc:picChg>
      </pc:sldChg>
      <pc:sldChg chg="addSp delSp modSp modAnim">
        <pc:chgData name="Gé Verbeek" userId="20d2065d-8055-4a68-a463-00777506795f" providerId="ADAL" clId="{BA5648E2-0DE9-4951-B04B-C1AA6CFB4FC2}" dt="2021-04-11T12:00:00.315" v="1922" actId="1582"/>
        <pc:sldMkLst>
          <pc:docMk/>
          <pc:sldMk cId="2651545422" sldId="399"/>
        </pc:sldMkLst>
        <pc:spChg chg="add mod">
          <ac:chgData name="Gé Verbeek" userId="20d2065d-8055-4a68-a463-00777506795f" providerId="ADAL" clId="{BA5648E2-0DE9-4951-B04B-C1AA6CFB4FC2}" dt="2021-04-11T12:00:00.315" v="1922" actId="1582"/>
          <ac:spMkLst>
            <pc:docMk/>
            <pc:sldMk cId="2651545422" sldId="399"/>
            <ac:spMk id="4" creationId="{7DA2A6C1-97C4-445D-A0E0-807AF2157BB4}"/>
          </ac:spMkLst>
        </pc:spChg>
        <pc:spChg chg="mod">
          <ac:chgData name="Gé Verbeek" userId="20d2065d-8055-4a68-a463-00777506795f" providerId="ADAL" clId="{BA5648E2-0DE9-4951-B04B-C1AA6CFB4FC2}" dt="2021-04-11T11:59:40.182" v="1918" actId="20577"/>
          <ac:spMkLst>
            <pc:docMk/>
            <pc:sldMk cId="2651545422" sldId="399"/>
            <ac:spMk id="7171" creationId="{E224BC8B-2913-4038-A10D-36A485D9D174}"/>
          </ac:spMkLst>
        </pc:spChg>
        <pc:picChg chg="add del mod">
          <ac:chgData name="Gé Verbeek" userId="20d2065d-8055-4a68-a463-00777506795f" providerId="ADAL" clId="{BA5648E2-0DE9-4951-B04B-C1AA6CFB4FC2}" dt="2021-04-11T11:58:57.283" v="1885" actId="478"/>
          <ac:picMkLst>
            <pc:docMk/>
            <pc:sldMk cId="2651545422" sldId="399"/>
            <ac:picMk id="2" creationId="{3DCFB002-9A4C-4283-A2FA-6CB518CE1941}"/>
          </ac:picMkLst>
        </pc:picChg>
        <pc:picChg chg="add mod">
          <ac:chgData name="Gé Verbeek" userId="20d2065d-8055-4a68-a463-00777506795f" providerId="ADAL" clId="{BA5648E2-0DE9-4951-B04B-C1AA6CFB4FC2}" dt="2021-04-11T11:59:09.464" v="1889" actId="1076"/>
          <ac:picMkLst>
            <pc:docMk/>
            <pc:sldMk cId="2651545422" sldId="399"/>
            <ac:picMk id="3" creationId="{93CCC6EF-54DC-4A22-BCA3-DEAD03E90CF6}"/>
          </ac:picMkLst>
        </pc:picChg>
      </pc:sldChg>
      <pc:sldChg chg="addSp modSp modAnim">
        <pc:chgData name="Gé Verbeek" userId="20d2065d-8055-4a68-a463-00777506795f" providerId="ADAL" clId="{BA5648E2-0DE9-4951-B04B-C1AA6CFB4FC2}" dt="2021-04-11T12:03:41.260" v="2040" actId="14100"/>
        <pc:sldMkLst>
          <pc:docMk/>
          <pc:sldMk cId="3209586929" sldId="400"/>
        </pc:sldMkLst>
        <pc:spChg chg="mod">
          <ac:chgData name="Gé Verbeek" userId="20d2065d-8055-4a68-a463-00777506795f" providerId="ADAL" clId="{BA5648E2-0DE9-4951-B04B-C1AA6CFB4FC2}" dt="2021-04-11T12:03:33.806" v="2038" actId="20577"/>
          <ac:spMkLst>
            <pc:docMk/>
            <pc:sldMk cId="3209586929" sldId="400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2:03:41.260" v="2040" actId="14100"/>
          <ac:picMkLst>
            <pc:docMk/>
            <pc:sldMk cId="3209586929" sldId="400"/>
            <ac:picMk id="2" creationId="{F9CC8DC7-C2B1-41B3-A8FC-6C4FA9DA8FA7}"/>
          </ac:picMkLst>
        </pc:picChg>
      </pc:sldChg>
      <pc:sldChg chg="add del">
        <pc:chgData name="Gé Verbeek" userId="20d2065d-8055-4a68-a463-00777506795f" providerId="ADAL" clId="{BA5648E2-0DE9-4951-B04B-C1AA6CFB4FC2}" dt="2021-04-11T10:59:38.974" v="17" actId="2696"/>
        <pc:sldMkLst>
          <pc:docMk/>
          <pc:sldMk cId="187347282" sldId="401"/>
        </pc:sldMkLst>
      </pc:sldChg>
      <pc:sldChg chg="modSp">
        <pc:chgData name="Gé Verbeek" userId="20d2065d-8055-4a68-a463-00777506795f" providerId="ADAL" clId="{BA5648E2-0DE9-4951-B04B-C1AA6CFB4FC2}" dt="2021-04-11T11:12:21.703" v="392" actId="1076"/>
        <pc:sldMkLst>
          <pc:docMk/>
          <pc:sldMk cId="1129163194" sldId="419"/>
        </pc:sldMkLst>
        <pc:spChg chg="mod">
          <ac:chgData name="Gé Verbeek" userId="20d2065d-8055-4a68-a463-00777506795f" providerId="ADAL" clId="{BA5648E2-0DE9-4951-B04B-C1AA6CFB4FC2}" dt="2021-04-11T11:12:18.795" v="391" actId="113"/>
          <ac:spMkLst>
            <pc:docMk/>
            <pc:sldMk cId="1129163194" sldId="419"/>
            <ac:spMk id="7171" creationId="{E224BC8B-2913-4038-A10D-36A485D9D174}"/>
          </ac:spMkLst>
        </pc:spChg>
        <pc:picChg chg="mod">
          <ac:chgData name="Gé Verbeek" userId="20d2065d-8055-4a68-a463-00777506795f" providerId="ADAL" clId="{BA5648E2-0DE9-4951-B04B-C1AA6CFB4FC2}" dt="2021-04-11T11:12:21.703" v="392" actId="1076"/>
          <ac:picMkLst>
            <pc:docMk/>
            <pc:sldMk cId="1129163194" sldId="419"/>
            <ac:picMk id="2" creationId="{F612EBB3-0891-4F2F-916B-5C2F571468D1}"/>
          </ac:picMkLst>
        </pc:picChg>
      </pc:sldChg>
      <pc:sldChg chg="modSp del">
        <pc:chgData name="Gé Verbeek" userId="20d2065d-8055-4a68-a463-00777506795f" providerId="ADAL" clId="{BA5648E2-0DE9-4951-B04B-C1AA6CFB4FC2}" dt="2021-04-11T11:13:58.050" v="395" actId="2696"/>
        <pc:sldMkLst>
          <pc:docMk/>
          <pc:sldMk cId="3986548756" sldId="424"/>
        </pc:sldMkLst>
        <pc:picChg chg="mod">
          <ac:chgData name="Gé Verbeek" userId="20d2065d-8055-4a68-a463-00777506795f" providerId="ADAL" clId="{BA5648E2-0DE9-4951-B04B-C1AA6CFB4FC2}" dt="2021-04-11T11:13:49.151" v="394" actId="1076"/>
          <ac:picMkLst>
            <pc:docMk/>
            <pc:sldMk cId="3986548756" sldId="424"/>
            <ac:picMk id="2" creationId="{6E289273-647A-45E0-B7F9-10C66B82D111}"/>
          </ac:picMkLst>
        </pc:picChg>
      </pc:sldChg>
      <pc:sldChg chg="modSp">
        <pc:chgData name="Gé Verbeek" userId="20d2065d-8055-4a68-a463-00777506795f" providerId="ADAL" clId="{BA5648E2-0DE9-4951-B04B-C1AA6CFB4FC2}" dt="2021-04-11T11:14:24.950" v="413" actId="113"/>
        <pc:sldMkLst>
          <pc:docMk/>
          <pc:sldMk cId="555270980" sldId="427"/>
        </pc:sldMkLst>
        <pc:spChg chg="mod">
          <ac:chgData name="Gé Verbeek" userId="20d2065d-8055-4a68-a463-00777506795f" providerId="ADAL" clId="{BA5648E2-0DE9-4951-B04B-C1AA6CFB4FC2}" dt="2021-04-11T11:14:24.950" v="413" actId="113"/>
          <ac:spMkLst>
            <pc:docMk/>
            <pc:sldMk cId="555270980" sldId="427"/>
            <ac:spMk id="7171" creationId="{E224BC8B-2913-4038-A10D-36A485D9D174}"/>
          </ac:spMkLst>
        </pc:spChg>
        <pc:picChg chg="mod">
          <ac:chgData name="Gé Verbeek" userId="20d2065d-8055-4a68-a463-00777506795f" providerId="ADAL" clId="{BA5648E2-0DE9-4951-B04B-C1AA6CFB4FC2}" dt="2021-04-11T11:14:04.651" v="397" actId="1076"/>
          <ac:picMkLst>
            <pc:docMk/>
            <pc:sldMk cId="555270980" sldId="427"/>
            <ac:picMk id="3" creationId="{BA70C47C-4EC6-4A7E-821F-53AEDDC5BC19}"/>
          </ac:picMkLst>
        </pc:picChg>
      </pc:sldChg>
      <pc:sldChg chg="addSp delSp">
        <pc:chgData name="Gé Verbeek" userId="20d2065d-8055-4a68-a463-00777506795f" providerId="ADAL" clId="{BA5648E2-0DE9-4951-B04B-C1AA6CFB4FC2}" dt="2021-04-11T11:16:19.643" v="434" actId="478"/>
        <pc:sldMkLst>
          <pc:docMk/>
          <pc:sldMk cId="1297995937" sldId="434"/>
        </pc:sldMkLst>
        <pc:spChg chg="add del">
          <ac:chgData name="Gé Verbeek" userId="20d2065d-8055-4a68-a463-00777506795f" providerId="ADAL" clId="{BA5648E2-0DE9-4951-B04B-C1AA6CFB4FC2}" dt="2021-04-11T11:16:19.643" v="434" actId="478"/>
          <ac:spMkLst>
            <pc:docMk/>
            <pc:sldMk cId="1297995937" sldId="434"/>
            <ac:spMk id="3" creationId="{3A5ABDD9-6D73-4803-B57B-7D134E545231}"/>
          </ac:spMkLst>
        </pc:spChg>
      </pc:sldChg>
      <pc:sldChg chg="modSp add ord">
        <pc:chgData name="Gé Verbeek" userId="20d2065d-8055-4a68-a463-00777506795f" providerId="ADAL" clId="{BA5648E2-0DE9-4951-B04B-C1AA6CFB4FC2}" dt="2021-04-11T11:00:49.423" v="53" actId="113"/>
        <pc:sldMkLst>
          <pc:docMk/>
          <pc:sldMk cId="3581431358" sldId="438"/>
        </pc:sldMkLst>
        <pc:spChg chg="mod">
          <ac:chgData name="Gé Verbeek" userId="20d2065d-8055-4a68-a463-00777506795f" providerId="ADAL" clId="{BA5648E2-0DE9-4951-B04B-C1AA6CFB4FC2}" dt="2021-04-11T11:00:49.423" v="53" actId="113"/>
          <ac:spMkLst>
            <pc:docMk/>
            <pc:sldMk cId="3581431358" sldId="438"/>
            <ac:spMk id="7171" creationId="{E224BC8B-2913-4038-A10D-36A485D9D174}"/>
          </ac:spMkLst>
        </pc:spChg>
        <pc:picChg chg="mod">
          <ac:chgData name="Gé Verbeek" userId="20d2065d-8055-4a68-a463-00777506795f" providerId="ADAL" clId="{BA5648E2-0DE9-4951-B04B-C1AA6CFB4FC2}" dt="2021-04-11T11:00:33.244" v="30" actId="1076"/>
          <ac:picMkLst>
            <pc:docMk/>
            <pc:sldMk cId="3581431358" sldId="438"/>
            <ac:picMk id="2" creationId="{FE510DE9-4D3D-43A0-B719-C7828FD60C46}"/>
          </ac:picMkLst>
        </pc:picChg>
      </pc:sldChg>
      <pc:sldChg chg="modSp add ord">
        <pc:chgData name="Gé Verbeek" userId="20d2065d-8055-4a68-a463-00777506795f" providerId="ADAL" clId="{BA5648E2-0DE9-4951-B04B-C1AA6CFB4FC2}" dt="2021-04-11T11:09:19.572" v="336" actId="6549"/>
        <pc:sldMkLst>
          <pc:docMk/>
          <pc:sldMk cId="982952423" sldId="439"/>
        </pc:sldMkLst>
        <pc:spChg chg="mod">
          <ac:chgData name="Gé Verbeek" userId="20d2065d-8055-4a68-a463-00777506795f" providerId="ADAL" clId="{BA5648E2-0DE9-4951-B04B-C1AA6CFB4FC2}" dt="2021-04-11T11:01:54.563" v="57" actId="1076"/>
          <ac:spMkLst>
            <pc:docMk/>
            <pc:sldMk cId="982952423" sldId="439"/>
            <ac:spMk id="6" creationId="{87661AC4-ACE8-4C5D-953E-65E2434FEF3A}"/>
          </ac:spMkLst>
        </pc:spChg>
        <pc:spChg chg="mod">
          <ac:chgData name="Gé Verbeek" userId="20d2065d-8055-4a68-a463-00777506795f" providerId="ADAL" clId="{BA5648E2-0DE9-4951-B04B-C1AA6CFB4FC2}" dt="2021-04-11T11:02:02.993" v="58" actId="1076"/>
          <ac:spMkLst>
            <pc:docMk/>
            <pc:sldMk cId="982952423" sldId="439"/>
            <ac:spMk id="7" creationId="{714F838B-DE60-4A80-B710-8E3538EEF022}"/>
          </ac:spMkLst>
        </pc:spChg>
        <pc:spChg chg="mod">
          <ac:chgData name="Gé Verbeek" userId="20d2065d-8055-4a68-a463-00777506795f" providerId="ADAL" clId="{BA5648E2-0DE9-4951-B04B-C1AA6CFB4FC2}" dt="2021-04-11T11:09:19.572" v="336" actId="6549"/>
          <ac:spMkLst>
            <pc:docMk/>
            <pc:sldMk cId="982952423" sldId="439"/>
            <ac:spMk id="7171" creationId="{E224BC8B-2913-4038-A10D-36A485D9D174}"/>
          </ac:spMkLst>
        </pc:spChg>
        <pc:picChg chg="mod">
          <ac:chgData name="Gé Verbeek" userId="20d2065d-8055-4a68-a463-00777506795f" providerId="ADAL" clId="{BA5648E2-0DE9-4951-B04B-C1AA6CFB4FC2}" dt="2021-04-11T11:01:50.106" v="56" actId="1076"/>
          <ac:picMkLst>
            <pc:docMk/>
            <pc:sldMk cId="982952423" sldId="439"/>
            <ac:picMk id="4" creationId="{668571B6-40C3-4D7D-AC54-AE77B26C08A1}"/>
          </ac:picMkLst>
        </pc:picChg>
      </pc:sldChg>
      <pc:sldChg chg="add">
        <pc:chgData name="Gé Verbeek" userId="20d2065d-8055-4a68-a463-00777506795f" providerId="ADAL" clId="{BA5648E2-0DE9-4951-B04B-C1AA6CFB4FC2}" dt="2021-04-11T11:02:39.606" v="86"/>
        <pc:sldMkLst>
          <pc:docMk/>
          <pc:sldMk cId="1088436060" sldId="440"/>
        </pc:sldMkLst>
      </pc:sldChg>
      <pc:sldChg chg="modSp add del">
        <pc:chgData name="Gé Verbeek" userId="20d2065d-8055-4a68-a463-00777506795f" providerId="ADAL" clId="{BA5648E2-0DE9-4951-B04B-C1AA6CFB4FC2}" dt="2021-04-11T11:10:18.547" v="346" actId="14100"/>
        <pc:sldMkLst>
          <pc:docMk/>
          <pc:sldMk cId="115698437" sldId="441"/>
        </pc:sldMkLst>
        <pc:spChg chg="mod">
          <ac:chgData name="Gé Verbeek" userId="20d2065d-8055-4a68-a463-00777506795f" providerId="ADAL" clId="{BA5648E2-0DE9-4951-B04B-C1AA6CFB4FC2}" dt="2021-04-11T11:07:40.768" v="305" actId="1076"/>
          <ac:spMkLst>
            <pc:docMk/>
            <pc:sldMk cId="115698437" sldId="441"/>
            <ac:spMk id="3" creationId="{457084D1-2E72-4046-8062-63D27179AC15}"/>
          </ac:spMkLst>
        </pc:spChg>
        <pc:spChg chg="mod">
          <ac:chgData name="Gé Verbeek" userId="20d2065d-8055-4a68-a463-00777506795f" providerId="ADAL" clId="{BA5648E2-0DE9-4951-B04B-C1AA6CFB4FC2}" dt="2021-04-11T11:08:55.226" v="312" actId="14100"/>
          <ac:spMkLst>
            <pc:docMk/>
            <pc:sldMk cId="115698437" sldId="441"/>
            <ac:spMk id="4" creationId="{6CFCA3CA-F615-4EE8-9CEE-DF1CE6748DD4}"/>
          </ac:spMkLst>
        </pc:spChg>
        <pc:spChg chg="mod">
          <ac:chgData name="Gé Verbeek" userId="20d2065d-8055-4a68-a463-00777506795f" providerId="ADAL" clId="{BA5648E2-0DE9-4951-B04B-C1AA6CFB4FC2}" dt="2021-04-11T11:10:18.547" v="346" actId="14100"/>
          <ac:spMkLst>
            <pc:docMk/>
            <pc:sldMk cId="115698437" sldId="441"/>
            <ac:spMk id="7171" creationId="{E224BC8B-2913-4038-A10D-36A485D9D174}"/>
          </ac:spMkLst>
        </pc:spChg>
        <pc:picChg chg="mod">
          <ac:chgData name="Gé Verbeek" userId="20d2065d-8055-4a68-a463-00777506795f" providerId="ADAL" clId="{BA5648E2-0DE9-4951-B04B-C1AA6CFB4FC2}" dt="2021-04-11T11:08:39.541" v="310" actId="1076"/>
          <ac:picMkLst>
            <pc:docMk/>
            <pc:sldMk cId="115698437" sldId="441"/>
            <ac:picMk id="2" creationId="{61125D10-658B-481F-B1BE-FA5EE659D467}"/>
          </ac:picMkLst>
        </pc:picChg>
      </pc:sldChg>
      <pc:sldChg chg="modSp add del ord">
        <pc:chgData name="Gé Verbeek" userId="20d2065d-8055-4a68-a463-00777506795f" providerId="ADAL" clId="{BA5648E2-0DE9-4951-B04B-C1AA6CFB4FC2}" dt="2021-04-11T11:06:28.984" v="294"/>
        <pc:sldMkLst>
          <pc:docMk/>
          <pc:sldMk cId="4267220058" sldId="441"/>
        </pc:sldMkLst>
        <pc:picChg chg="mod">
          <ac:chgData name="Gé Verbeek" userId="20d2065d-8055-4a68-a463-00777506795f" providerId="ADAL" clId="{BA5648E2-0DE9-4951-B04B-C1AA6CFB4FC2}" dt="2021-04-11T11:06:25.491" v="292" actId="1076"/>
          <ac:picMkLst>
            <pc:docMk/>
            <pc:sldMk cId="4267220058" sldId="441"/>
            <ac:picMk id="4" creationId="{668571B6-40C3-4D7D-AC54-AE77B26C08A1}"/>
          </ac:picMkLst>
        </pc:picChg>
      </pc:sldChg>
      <pc:sldChg chg="addSp modSp add modAnim">
        <pc:chgData name="Gé Verbeek" userId="20d2065d-8055-4a68-a463-00777506795f" providerId="ADAL" clId="{BA5648E2-0DE9-4951-B04B-C1AA6CFB4FC2}" dt="2021-04-11T12:07:04.702" v="2117" actId="1582"/>
        <pc:sldMkLst>
          <pc:docMk/>
          <pc:sldMk cId="758304439" sldId="442"/>
        </pc:sldMkLst>
        <pc:spChg chg="add mod">
          <ac:chgData name="Gé Verbeek" userId="20d2065d-8055-4a68-a463-00777506795f" providerId="ADAL" clId="{BA5648E2-0DE9-4951-B04B-C1AA6CFB4FC2}" dt="2021-04-11T12:07:04.702" v="2117" actId="1582"/>
          <ac:spMkLst>
            <pc:docMk/>
            <pc:sldMk cId="758304439" sldId="442"/>
            <ac:spMk id="3" creationId="{592B29F1-1FA2-48EF-A8FF-9EF32CFBAEFC}"/>
          </ac:spMkLst>
        </pc:spChg>
        <pc:spChg chg="mod">
          <ac:chgData name="Gé Verbeek" userId="20d2065d-8055-4a68-a463-00777506795f" providerId="ADAL" clId="{BA5648E2-0DE9-4951-B04B-C1AA6CFB4FC2}" dt="2021-04-11T12:06:34.488" v="2111" actId="20577"/>
          <ac:spMkLst>
            <pc:docMk/>
            <pc:sldMk cId="758304439" sldId="442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2:06:44.437" v="2113" actId="14100"/>
          <ac:picMkLst>
            <pc:docMk/>
            <pc:sldMk cId="758304439" sldId="442"/>
            <ac:picMk id="2" creationId="{3D8AAC6A-49AE-4A71-BC87-BA64F891F72B}"/>
          </ac:picMkLst>
        </pc:picChg>
      </pc:sldChg>
      <pc:sldChg chg="addSp delSp modSp add modAnim">
        <pc:chgData name="Gé Verbeek" userId="20d2065d-8055-4a68-a463-00777506795f" providerId="ADAL" clId="{BA5648E2-0DE9-4951-B04B-C1AA6CFB4FC2}" dt="2021-04-11T12:14:28.131" v="2224" actId="1582"/>
        <pc:sldMkLst>
          <pc:docMk/>
          <pc:sldMk cId="785889601" sldId="443"/>
        </pc:sldMkLst>
        <pc:spChg chg="add del mod">
          <ac:chgData name="Gé Verbeek" userId="20d2065d-8055-4a68-a463-00777506795f" providerId="ADAL" clId="{BA5648E2-0DE9-4951-B04B-C1AA6CFB4FC2}" dt="2021-04-11T12:12:28.006" v="2201" actId="478"/>
          <ac:spMkLst>
            <pc:docMk/>
            <pc:sldMk cId="785889601" sldId="443"/>
            <ac:spMk id="3" creationId="{95EB3B39-366A-4D74-8B75-BA5B8949A072}"/>
          </ac:spMkLst>
        </pc:spChg>
        <pc:spChg chg="add del mod">
          <ac:chgData name="Gé Verbeek" userId="20d2065d-8055-4a68-a463-00777506795f" providerId="ADAL" clId="{BA5648E2-0DE9-4951-B04B-C1AA6CFB4FC2}" dt="2021-04-11T12:12:26.311" v="2200" actId="478"/>
          <ac:spMkLst>
            <pc:docMk/>
            <pc:sldMk cId="785889601" sldId="443"/>
            <ac:spMk id="4" creationId="{129E243F-E313-420B-9CAE-0D097692660B}"/>
          </ac:spMkLst>
        </pc:spChg>
        <pc:spChg chg="add del mod">
          <ac:chgData name="Gé Verbeek" userId="20d2065d-8055-4a68-a463-00777506795f" providerId="ADAL" clId="{BA5648E2-0DE9-4951-B04B-C1AA6CFB4FC2}" dt="2021-04-11T12:12:29.196" v="2202" actId="478"/>
          <ac:spMkLst>
            <pc:docMk/>
            <pc:sldMk cId="785889601" sldId="443"/>
            <ac:spMk id="5" creationId="{2FF8C735-6E26-41FB-B627-06F723FB5B3A}"/>
          </ac:spMkLst>
        </pc:spChg>
        <pc:spChg chg="add del mod">
          <ac:chgData name="Gé Verbeek" userId="20d2065d-8055-4a68-a463-00777506795f" providerId="ADAL" clId="{BA5648E2-0DE9-4951-B04B-C1AA6CFB4FC2}" dt="2021-04-11T12:12:44.267" v="2205" actId="11529"/>
          <ac:spMkLst>
            <pc:docMk/>
            <pc:sldMk cId="785889601" sldId="443"/>
            <ac:spMk id="7" creationId="{002FD076-0D44-4F0F-BDCF-2E94D4229DDA}"/>
          </ac:spMkLst>
        </pc:spChg>
        <pc:spChg chg="add mod">
          <ac:chgData name="Gé Verbeek" userId="20d2065d-8055-4a68-a463-00777506795f" providerId="ADAL" clId="{BA5648E2-0DE9-4951-B04B-C1AA6CFB4FC2}" dt="2021-04-11T12:13:14.467" v="2212" actId="1582"/>
          <ac:spMkLst>
            <pc:docMk/>
            <pc:sldMk cId="785889601" sldId="443"/>
            <ac:spMk id="8" creationId="{B4B72D30-35C2-498C-AB39-7882D76602EF}"/>
          </ac:spMkLst>
        </pc:spChg>
        <pc:spChg chg="add mod">
          <ac:chgData name="Gé Verbeek" userId="20d2065d-8055-4a68-a463-00777506795f" providerId="ADAL" clId="{BA5648E2-0DE9-4951-B04B-C1AA6CFB4FC2}" dt="2021-04-11T12:13:39.972" v="2216" actId="1582"/>
          <ac:spMkLst>
            <pc:docMk/>
            <pc:sldMk cId="785889601" sldId="443"/>
            <ac:spMk id="9" creationId="{10E867DE-C801-4D12-A37A-EDF887C0EF60}"/>
          </ac:spMkLst>
        </pc:spChg>
        <pc:spChg chg="add mod">
          <ac:chgData name="Gé Verbeek" userId="20d2065d-8055-4a68-a463-00777506795f" providerId="ADAL" clId="{BA5648E2-0DE9-4951-B04B-C1AA6CFB4FC2}" dt="2021-04-11T12:14:06.886" v="2220" actId="208"/>
          <ac:spMkLst>
            <pc:docMk/>
            <pc:sldMk cId="785889601" sldId="443"/>
            <ac:spMk id="10" creationId="{EDD08085-C092-44B0-9434-64602D0F5A81}"/>
          </ac:spMkLst>
        </pc:spChg>
        <pc:spChg chg="add mod">
          <ac:chgData name="Gé Verbeek" userId="20d2065d-8055-4a68-a463-00777506795f" providerId="ADAL" clId="{BA5648E2-0DE9-4951-B04B-C1AA6CFB4FC2}" dt="2021-04-11T12:14:28.131" v="2224" actId="1582"/>
          <ac:spMkLst>
            <pc:docMk/>
            <pc:sldMk cId="785889601" sldId="443"/>
            <ac:spMk id="11" creationId="{BE2B0753-FA5A-4507-BAC9-0221C5647C41}"/>
          </ac:spMkLst>
        </pc:spChg>
        <pc:spChg chg="mod">
          <ac:chgData name="Gé Verbeek" userId="20d2065d-8055-4a68-a463-00777506795f" providerId="ADAL" clId="{BA5648E2-0DE9-4951-B04B-C1AA6CFB4FC2}" dt="2021-04-11T12:12:06.038" v="2197" actId="1076"/>
          <ac:spMkLst>
            <pc:docMk/>
            <pc:sldMk cId="785889601" sldId="443"/>
            <ac:spMk id="7171" creationId="{E224BC8B-2913-4038-A10D-36A485D9D174}"/>
          </ac:spMkLst>
        </pc:spChg>
        <pc:picChg chg="add del mod">
          <ac:chgData name="Gé Verbeek" userId="20d2065d-8055-4a68-a463-00777506795f" providerId="ADAL" clId="{BA5648E2-0DE9-4951-B04B-C1AA6CFB4FC2}" dt="2021-04-11T12:11:38.562" v="2194" actId="478"/>
          <ac:picMkLst>
            <pc:docMk/>
            <pc:sldMk cId="785889601" sldId="443"/>
            <ac:picMk id="2" creationId="{83DEAC05-C309-46A3-BF09-B1C66DEC6DD5}"/>
          </ac:picMkLst>
        </pc:picChg>
        <pc:picChg chg="add mod">
          <ac:chgData name="Gé Verbeek" userId="20d2065d-8055-4a68-a463-00777506795f" providerId="ADAL" clId="{BA5648E2-0DE9-4951-B04B-C1AA6CFB4FC2}" dt="2021-04-11T12:12:47.939" v="2207" actId="1076"/>
          <ac:picMkLst>
            <pc:docMk/>
            <pc:sldMk cId="785889601" sldId="443"/>
            <ac:picMk id="6" creationId="{8CB12832-981B-4AC7-B32B-1C7A4798732E}"/>
          </ac:picMkLst>
        </pc:picChg>
      </pc:sldChg>
      <pc:sldChg chg="addSp modSp add modAnim">
        <pc:chgData name="Gé Verbeek" userId="20d2065d-8055-4a68-a463-00777506795f" providerId="ADAL" clId="{BA5648E2-0DE9-4951-B04B-C1AA6CFB4FC2}" dt="2021-04-11T12:20:04.687" v="2531" actId="20577"/>
        <pc:sldMkLst>
          <pc:docMk/>
          <pc:sldMk cId="1802456891" sldId="444"/>
        </pc:sldMkLst>
        <pc:spChg chg="mod">
          <ac:chgData name="Gé Verbeek" userId="20d2065d-8055-4a68-a463-00777506795f" providerId="ADAL" clId="{BA5648E2-0DE9-4951-B04B-C1AA6CFB4FC2}" dt="2021-04-11T12:20:04.687" v="2531" actId="20577"/>
          <ac:spMkLst>
            <pc:docMk/>
            <pc:sldMk cId="1802456891" sldId="444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2:18:48.023" v="2449" actId="1076"/>
          <ac:picMkLst>
            <pc:docMk/>
            <pc:sldMk cId="1802456891" sldId="444"/>
            <ac:picMk id="2" creationId="{598941A9-07F6-493D-987A-B776D48D9429}"/>
          </ac:picMkLst>
        </pc:picChg>
      </pc:sldChg>
      <pc:sldChg chg="addSp modSp add modAnim">
        <pc:chgData name="Gé Verbeek" userId="20d2065d-8055-4a68-a463-00777506795f" providerId="ADAL" clId="{BA5648E2-0DE9-4951-B04B-C1AA6CFB4FC2}" dt="2021-04-11T12:22:17.865" v="2708" actId="20577"/>
        <pc:sldMkLst>
          <pc:docMk/>
          <pc:sldMk cId="2198880059" sldId="445"/>
        </pc:sldMkLst>
        <pc:spChg chg="mod">
          <ac:chgData name="Gé Verbeek" userId="20d2065d-8055-4a68-a463-00777506795f" providerId="ADAL" clId="{BA5648E2-0DE9-4951-B04B-C1AA6CFB4FC2}" dt="2021-04-11T12:22:17.865" v="2708" actId="20577"/>
          <ac:spMkLst>
            <pc:docMk/>
            <pc:sldMk cId="2198880059" sldId="445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2:21:12.590" v="2569" actId="1076"/>
          <ac:picMkLst>
            <pc:docMk/>
            <pc:sldMk cId="2198880059" sldId="445"/>
            <ac:picMk id="2" creationId="{6396A935-6774-49E2-8E52-08BEC8E60321}"/>
          </ac:picMkLst>
        </pc:picChg>
      </pc:sldChg>
      <pc:sldChg chg="addSp delSp modSp add modAnim">
        <pc:chgData name="Gé Verbeek" userId="20d2065d-8055-4a68-a463-00777506795f" providerId="ADAL" clId="{BA5648E2-0DE9-4951-B04B-C1AA6CFB4FC2}" dt="2021-04-11T12:25:27.554" v="2847" actId="14100"/>
        <pc:sldMkLst>
          <pc:docMk/>
          <pc:sldMk cId="2866129186" sldId="446"/>
        </pc:sldMkLst>
        <pc:spChg chg="mod">
          <ac:chgData name="Gé Verbeek" userId="20d2065d-8055-4a68-a463-00777506795f" providerId="ADAL" clId="{BA5648E2-0DE9-4951-B04B-C1AA6CFB4FC2}" dt="2021-04-11T12:25:15.703" v="2841" actId="20577"/>
          <ac:spMkLst>
            <pc:docMk/>
            <pc:sldMk cId="2866129186" sldId="446"/>
            <ac:spMk id="7171" creationId="{E224BC8B-2913-4038-A10D-36A485D9D174}"/>
          </ac:spMkLst>
        </pc:spChg>
        <pc:picChg chg="add del mod">
          <ac:chgData name="Gé Verbeek" userId="20d2065d-8055-4a68-a463-00777506795f" providerId="ADAL" clId="{BA5648E2-0DE9-4951-B04B-C1AA6CFB4FC2}" dt="2021-04-11T12:24:22.829" v="2787" actId="478"/>
          <ac:picMkLst>
            <pc:docMk/>
            <pc:sldMk cId="2866129186" sldId="446"/>
            <ac:picMk id="2" creationId="{3572E641-0009-4DFB-B0F9-B4072C3B4AC0}"/>
          </ac:picMkLst>
        </pc:picChg>
        <pc:picChg chg="add mod">
          <ac:chgData name="Gé Verbeek" userId="20d2065d-8055-4a68-a463-00777506795f" providerId="ADAL" clId="{BA5648E2-0DE9-4951-B04B-C1AA6CFB4FC2}" dt="2021-04-11T12:25:27.554" v="2847" actId="14100"/>
          <ac:picMkLst>
            <pc:docMk/>
            <pc:sldMk cId="2866129186" sldId="446"/>
            <ac:picMk id="3" creationId="{2BBBC312-D928-4DAE-9D11-43534033F9B6}"/>
          </ac:picMkLst>
        </pc:picChg>
      </pc:sldChg>
      <pc:sldChg chg="addSp modSp add modAnim">
        <pc:chgData name="Gé Verbeek" userId="20d2065d-8055-4a68-a463-00777506795f" providerId="ADAL" clId="{BA5648E2-0DE9-4951-B04B-C1AA6CFB4FC2}" dt="2021-04-11T12:30:29.856" v="3119" actId="1076"/>
        <pc:sldMkLst>
          <pc:docMk/>
          <pc:sldMk cId="2595939125" sldId="447"/>
        </pc:sldMkLst>
        <pc:spChg chg="mod">
          <ac:chgData name="Gé Verbeek" userId="20d2065d-8055-4a68-a463-00777506795f" providerId="ADAL" clId="{BA5648E2-0DE9-4951-B04B-C1AA6CFB4FC2}" dt="2021-04-11T12:30:23.193" v="3117" actId="20577"/>
          <ac:spMkLst>
            <pc:docMk/>
            <pc:sldMk cId="2595939125" sldId="447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2:30:29.856" v="3119" actId="1076"/>
          <ac:picMkLst>
            <pc:docMk/>
            <pc:sldMk cId="2595939125" sldId="447"/>
            <ac:picMk id="2" creationId="{3DF13CE6-8C4F-49B2-846C-316B77A7A5B2}"/>
          </ac:picMkLst>
        </pc:picChg>
      </pc:sldChg>
      <pc:sldChg chg="addSp modSp add modAnim">
        <pc:chgData name="Gé Verbeek" userId="20d2065d-8055-4a68-a463-00777506795f" providerId="ADAL" clId="{BA5648E2-0DE9-4951-B04B-C1AA6CFB4FC2}" dt="2021-04-11T12:31:04.261" v="3124" actId="14100"/>
        <pc:sldMkLst>
          <pc:docMk/>
          <pc:sldMk cId="593613488" sldId="448"/>
        </pc:sldMkLst>
        <pc:spChg chg="add mod">
          <ac:chgData name="Gé Verbeek" userId="20d2065d-8055-4a68-a463-00777506795f" providerId="ADAL" clId="{BA5648E2-0DE9-4951-B04B-C1AA6CFB4FC2}" dt="2021-04-11T12:31:04.261" v="3124" actId="14100"/>
          <ac:spMkLst>
            <pc:docMk/>
            <pc:sldMk cId="593613488" sldId="448"/>
            <ac:spMk id="3" creationId="{4F05CEB9-57ED-4173-AA6F-AB737800DB49}"/>
          </ac:spMkLst>
        </pc:spChg>
        <pc:spChg chg="mod">
          <ac:chgData name="Gé Verbeek" userId="20d2065d-8055-4a68-a463-00777506795f" providerId="ADAL" clId="{BA5648E2-0DE9-4951-B04B-C1AA6CFB4FC2}" dt="2021-04-11T12:29:28.645" v="3033" actId="20577"/>
          <ac:spMkLst>
            <pc:docMk/>
            <pc:sldMk cId="593613488" sldId="448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2:29:20.359" v="3031" actId="1076"/>
          <ac:picMkLst>
            <pc:docMk/>
            <pc:sldMk cId="593613488" sldId="448"/>
            <ac:picMk id="2" creationId="{A58FB0C5-B388-4968-9A27-CA07B2626215}"/>
          </ac:picMkLst>
        </pc:picChg>
      </pc:sldChg>
      <pc:sldChg chg="addSp delSp modSp add modAnim">
        <pc:chgData name="Gé Verbeek" userId="20d2065d-8055-4a68-a463-00777506795f" providerId="ADAL" clId="{BA5648E2-0DE9-4951-B04B-C1AA6CFB4FC2}" dt="2021-04-11T13:02:07.459" v="4382" actId="20578"/>
        <pc:sldMkLst>
          <pc:docMk/>
          <pc:sldMk cId="2164495522" sldId="449"/>
        </pc:sldMkLst>
        <pc:spChg chg="add del mod">
          <ac:chgData name="Gé Verbeek" userId="20d2065d-8055-4a68-a463-00777506795f" providerId="ADAL" clId="{BA5648E2-0DE9-4951-B04B-C1AA6CFB4FC2}" dt="2021-04-11T12:38:54.770" v="3494" actId="11529"/>
          <ac:spMkLst>
            <pc:docMk/>
            <pc:sldMk cId="2164495522" sldId="449"/>
            <ac:spMk id="4" creationId="{120B6F46-4714-4C5B-8708-B3904AE7EFA0}"/>
          </ac:spMkLst>
        </pc:spChg>
        <pc:spChg chg="add del mod">
          <ac:chgData name="Gé Verbeek" userId="20d2065d-8055-4a68-a463-00777506795f" providerId="ADAL" clId="{BA5648E2-0DE9-4951-B04B-C1AA6CFB4FC2}" dt="2021-04-11T12:39:30.148" v="3501" actId="478"/>
          <ac:spMkLst>
            <pc:docMk/>
            <pc:sldMk cId="2164495522" sldId="449"/>
            <ac:spMk id="5" creationId="{071AC931-2915-4362-9BD7-499C126EE5E8}"/>
          </ac:spMkLst>
        </pc:spChg>
        <pc:spChg chg="add del mod">
          <ac:chgData name="Gé Verbeek" userId="20d2065d-8055-4a68-a463-00777506795f" providerId="ADAL" clId="{BA5648E2-0DE9-4951-B04B-C1AA6CFB4FC2}" dt="2021-04-11T12:39:41.779" v="3502" actId="478"/>
          <ac:spMkLst>
            <pc:docMk/>
            <pc:sldMk cId="2164495522" sldId="449"/>
            <ac:spMk id="7" creationId="{19DC3131-33FF-489E-87D6-941FFD72BC70}"/>
          </ac:spMkLst>
        </pc:spChg>
        <pc:spChg chg="add mod">
          <ac:chgData name="Gé Verbeek" userId="20d2065d-8055-4a68-a463-00777506795f" providerId="ADAL" clId="{BA5648E2-0DE9-4951-B04B-C1AA6CFB4FC2}" dt="2021-04-11T12:41:27.217" v="3512" actId="1582"/>
          <ac:spMkLst>
            <pc:docMk/>
            <pc:sldMk cId="2164495522" sldId="449"/>
            <ac:spMk id="8" creationId="{FF484D8F-63D4-4DEB-894A-530BF4B5D0C0}"/>
          </ac:spMkLst>
        </pc:spChg>
        <pc:spChg chg="add mod">
          <ac:chgData name="Gé Verbeek" userId="20d2065d-8055-4a68-a463-00777506795f" providerId="ADAL" clId="{BA5648E2-0DE9-4951-B04B-C1AA6CFB4FC2}" dt="2021-04-11T12:41:45.987" v="3516" actId="207"/>
          <ac:spMkLst>
            <pc:docMk/>
            <pc:sldMk cId="2164495522" sldId="449"/>
            <ac:spMk id="9" creationId="{72EDD5CF-CC9C-4EF0-AD86-0AF6C70880AB}"/>
          </ac:spMkLst>
        </pc:spChg>
        <pc:spChg chg="add mod">
          <ac:chgData name="Gé Verbeek" userId="20d2065d-8055-4a68-a463-00777506795f" providerId="ADAL" clId="{BA5648E2-0DE9-4951-B04B-C1AA6CFB4FC2}" dt="2021-04-11T12:42:28.371" v="3524" actId="14100"/>
          <ac:spMkLst>
            <pc:docMk/>
            <pc:sldMk cId="2164495522" sldId="449"/>
            <ac:spMk id="10" creationId="{D7BC6EF3-019D-47E5-902B-C9B28339AAFB}"/>
          </ac:spMkLst>
        </pc:spChg>
        <pc:spChg chg="add del mod">
          <ac:chgData name="Gé Verbeek" userId="20d2065d-8055-4a68-a463-00777506795f" providerId="ADAL" clId="{BA5648E2-0DE9-4951-B04B-C1AA6CFB4FC2}" dt="2021-04-11T12:42:22.773" v="3523" actId="11529"/>
          <ac:spMkLst>
            <pc:docMk/>
            <pc:sldMk cId="2164495522" sldId="449"/>
            <ac:spMk id="11" creationId="{968D28D4-450B-49A7-BA00-A978930D4512}"/>
          </ac:spMkLst>
        </pc:spChg>
        <pc:spChg chg="add mod">
          <ac:chgData name="Gé Verbeek" userId="20d2065d-8055-4a68-a463-00777506795f" providerId="ADAL" clId="{BA5648E2-0DE9-4951-B04B-C1AA6CFB4FC2}" dt="2021-04-11T12:42:55.081" v="3530" actId="1582"/>
          <ac:spMkLst>
            <pc:docMk/>
            <pc:sldMk cId="2164495522" sldId="449"/>
            <ac:spMk id="12" creationId="{94977499-628A-4ABD-84FF-C661B7A915B1}"/>
          </ac:spMkLst>
        </pc:spChg>
        <pc:spChg chg="add mod">
          <ac:chgData name="Gé Verbeek" userId="20d2065d-8055-4a68-a463-00777506795f" providerId="ADAL" clId="{BA5648E2-0DE9-4951-B04B-C1AA6CFB4FC2}" dt="2021-04-11T12:43:13.754" v="3534" actId="207"/>
          <ac:spMkLst>
            <pc:docMk/>
            <pc:sldMk cId="2164495522" sldId="449"/>
            <ac:spMk id="13" creationId="{C3143937-FCC0-4522-AD2D-A04847261CEC}"/>
          </ac:spMkLst>
        </pc:spChg>
        <pc:spChg chg="mod">
          <ac:chgData name="Gé Verbeek" userId="20d2065d-8055-4a68-a463-00777506795f" providerId="ADAL" clId="{BA5648E2-0DE9-4951-B04B-C1AA6CFB4FC2}" dt="2021-04-11T13:02:03.552" v="4381" actId="20578"/>
          <ac:spMkLst>
            <pc:docMk/>
            <pc:sldMk cId="2164495522" sldId="449"/>
            <ac:spMk id="7171" creationId="{E224BC8B-2913-4038-A10D-36A485D9D174}"/>
          </ac:spMkLst>
        </pc:spChg>
        <pc:picChg chg="add del mod">
          <ac:chgData name="Gé Verbeek" userId="20d2065d-8055-4a68-a463-00777506795f" providerId="ADAL" clId="{BA5648E2-0DE9-4951-B04B-C1AA6CFB4FC2}" dt="2021-04-11T12:35:17.444" v="3199" actId="478"/>
          <ac:picMkLst>
            <pc:docMk/>
            <pc:sldMk cId="2164495522" sldId="449"/>
            <ac:picMk id="2" creationId="{1CC2478B-A8F0-4B82-979A-D2FB6A4A5B33}"/>
          </ac:picMkLst>
        </pc:picChg>
        <pc:picChg chg="add del mod">
          <ac:chgData name="Gé Verbeek" userId="20d2065d-8055-4a68-a463-00777506795f" providerId="ADAL" clId="{BA5648E2-0DE9-4951-B04B-C1AA6CFB4FC2}" dt="2021-04-11T12:40:32.715" v="3503" actId="478"/>
          <ac:picMkLst>
            <pc:docMk/>
            <pc:sldMk cId="2164495522" sldId="449"/>
            <ac:picMk id="3" creationId="{0B7B4CC5-1EFA-4189-AB50-0ED6FFF399A4}"/>
          </ac:picMkLst>
        </pc:picChg>
        <pc:picChg chg="add mod">
          <ac:chgData name="Gé Verbeek" userId="20d2065d-8055-4a68-a463-00777506795f" providerId="ADAL" clId="{BA5648E2-0DE9-4951-B04B-C1AA6CFB4FC2}" dt="2021-04-11T12:42:31.625" v="3525" actId="1076"/>
          <ac:picMkLst>
            <pc:docMk/>
            <pc:sldMk cId="2164495522" sldId="449"/>
            <ac:picMk id="6" creationId="{9693F09E-0F01-4D4C-8360-D0C656A67AF9}"/>
          </ac:picMkLst>
        </pc:picChg>
      </pc:sldChg>
      <pc:sldChg chg="addSp modSp add modAnim">
        <pc:chgData name="Gé Verbeek" userId="20d2065d-8055-4a68-a463-00777506795f" providerId="ADAL" clId="{BA5648E2-0DE9-4951-B04B-C1AA6CFB4FC2}" dt="2021-04-11T12:45:10.509" v="3593" actId="1076"/>
        <pc:sldMkLst>
          <pc:docMk/>
          <pc:sldMk cId="1571056691" sldId="450"/>
        </pc:sldMkLst>
        <pc:spChg chg="mod">
          <ac:chgData name="Gé Verbeek" userId="20d2065d-8055-4a68-a463-00777506795f" providerId="ADAL" clId="{BA5648E2-0DE9-4951-B04B-C1AA6CFB4FC2}" dt="2021-04-11T12:45:02.192" v="3590" actId="20577"/>
          <ac:spMkLst>
            <pc:docMk/>
            <pc:sldMk cId="1571056691" sldId="450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2:45:10.509" v="3593" actId="1076"/>
          <ac:picMkLst>
            <pc:docMk/>
            <pc:sldMk cId="1571056691" sldId="450"/>
            <ac:picMk id="2" creationId="{881EC258-8EAC-4946-9CE6-9166FEC7C60E}"/>
          </ac:picMkLst>
        </pc:picChg>
      </pc:sldChg>
      <pc:sldChg chg="addSp modSp add modAnim">
        <pc:chgData name="Gé Verbeek" userId="20d2065d-8055-4a68-a463-00777506795f" providerId="ADAL" clId="{BA5648E2-0DE9-4951-B04B-C1AA6CFB4FC2}" dt="2021-04-11T12:49:18.188" v="3874" actId="1582"/>
        <pc:sldMkLst>
          <pc:docMk/>
          <pc:sldMk cId="2057559819" sldId="451"/>
        </pc:sldMkLst>
        <pc:spChg chg="add mod">
          <ac:chgData name="Gé Verbeek" userId="20d2065d-8055-4a68-a463-00777506795f" providerId="ADAL" clId="{BA5648E2-0DE9-4951-B04B-C1AA6CFB4FC2}" dt="2021-04-11T12:49:18.188" v="3874" actId="1582"/>
          <ac:spMkLst>
            <pc:docMk/>
            <pc:sldMk cId="2057559819" sldId="451"/>
            <ac:spMk id="3" creationId="{DEF5D479-2992-4B4D-9BB1-2CC279D1A5E5}"/>
          </ac:spMkLst>
        </pc:spChg>
        <pc:spChg chg="mod">
          <ac:chgData name="Gé Verbeek" userId="20d2065d-8055-4a68-a463-00777506795f" providerId="ADAL" clId="{BA5648E2-0DE9-4951-B04B-C1AA6CFB4FC2}" dt="2021-04-11T12:48:54.519" v="3869" actId="20577"/>
          <ac:spMkLst>
            <pc:docMk/>
            <pc:sldMk cId="2057559819" sldId="451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2:48:50.558" v="3868" actId="1076"/>
          <ac:picMkLst>
            <pc:docMk/>
            <pc:sldMk cId="2057559819" sldId="451"/>
            <ac:picMk id="2" creationId="{E472AB28-6C93-49D5-98C8-8FEAB4D5ADEB}"/>
          </ac:picMkLst>
        </pc:picChg>
      </pc:sldChg>
      <pc:sldChg chg="addSp delSp modSp add modAnim">
        <pc:chgData name="Gé Verbeek" userId="20d2065d-8055-4a68-a463-00777506795f" providerId="ADAL" clId="{BA5648E2-0DE9-4951-B04B-C1AA6CFB4FC2}" dt="2021-04-11T12:55:34.186" v="4102" actId="1582"/>
        <pc:sldMkLst>
          <pc:docMk/>
          <pc:sldMk cId="1995546888" sldId="452"/>
        </pc:sldMkLst>
        <pc:spChg chg="add mod ord">
          <ac:chgData name="Gé Verbeek" userId="20d2065d-8055-4a68-a463-00777506795f" providerId="ADAL" clId="{BA5648E2-0DE9-4951-B04B-C1AA6CFB4FC2}" dt="2021-04-11T12:55:07.774" v="4096" actId="1076"/>
          <ac:spMkLst>
            <pc:docMk/>
            <pc:sldMk cId="1995546888" sldId="452"/>
            <ac:spMk id="3" creationId="{676882EF-42BA-4C12-965D-AE78F02F206F}"/>
          </ac:spMkLst>
        </pc:spChg>
        <pc:spChg chg="add mod ord">
          <ac:chgData name="Gé Verbeek" userId="20d2065d-8055-4a68-a463-00777506795f" providerId="ADAL" clId="{BA5648E2-0DE9-4951-B04B-C1AA6CFB4FC2}" dt="2021-04-11T12:55:18.398" v="4098" actId="1076"/>
          <ac:spMkLst>
            <pc:docMk/>
            <pc:sldMk cId="1995546888" sldId="452"/>
            <ac:spMk id="4" creationId="{35AFEFB3-1CBF-49C8-99DB-88A8E9C83472}"/>
          </ac:spMkLst>
        </pc:spChg>
        <pc:spChg chg="add mod">
          <ac:chgData name="Gé Verbeek" userId="20d2065d-8055-4a68-a463-00777506795f" providerId="ADAL" clId="{BA5648E2-0DE9-4951-B04B-C1AA6CFB4FC2}" dt="2021-04-11T12:55:34.186" v="4102" actId="1582"/>
          <ac:spMkLst>
            <pc:docMk/>
            <pc:sldMk cId="1995546888" sldId="452"/>
            <ac:spMk id="6" creationId="{20FB78D6-2051-4E86-ADB4-BFBA31BBE629}"/>
          </ac:spMkLst>
        </pc:spChg>
        <pc:spChg chg="mod">
          <ac:chgData name="Gé Verbeek" userId="20d2065d-8055-4a68-a463-00777506795f" providerId="ADAL" clId="{BA5648E2-0DE9-4951-B04B-C1AA6CFB4FC2}" dt="2021-04-11T12:53:28.878" v="4084" actId="20577"/>
          <ac:spMkLst>
            <pc:docMk/>
            <pc:sldMk cId="1995546888" sldId="452"/>
            <ac:spMk id="7171" creationId="{E224BC8B-2913-4038-A10D-36A485D9D174}"/>
          </ac:spMkLst>
        </pc:spChg>
        <pc:picChg chg="add del mod">
          <ac:chgData name="Gé Verbeek" userId="20d2065d-8055-4a68-a463-00777506795f" providerId="ADAL" clId="{BA5648E2-0DE9-4951-B04B-C1AA6CFB4FC2}" dt="2021-04-11T12:53:33.898" v="4085" actId="478"/>
          <ac:picMkLst>
            <pc:docMk/>
            <pc:sldMk cId="1995546888" sldId="452"/>
            <ac:picMk id="2" creationId="{7FCD4559-619D-45D6-B30E-A6A9CB3060F0}"/>
          </ac:picMkLst>
        </pc:picChg>
        <pc:picChg chg="add mod ord">
          <ac:chgData name="Gé Verbeek" userId="20d2065d-8055-4a68-a463-00777506795f" providerId="ADAL" clId="{BA5648E2-0DE9-4951-B04B-C1AA6CFB4FC2}" dt="2021-04-11T12:54:54.342" v="4093" actId="166"/>
          <ac:picMkLst>
            <pc:docMk/>
            <pc:sldMk cId="1995546888" sldId="452"/>
            <ac:picMk id="5" creationId="{F05CA464-DAB1-4F5E-A939-01CF802752B4}"/>
          </ac:picMkLst>
        </pc:picChg>
      </pc:sldChg>
      <pc:sldChg chg="addSp modSp add modAnim">
        <pc:chgData name="Gé Verbeek" userId="20d2065d-8055-4a68-a463-00777506795f" providerId="ADAL" clId="{BA5648E2-0DE9-4951-B04B-C1AA6CFB4FC2}" dt="2021-04-11T12:56:34.143" v="4144" actId="1076"/>
        <pc:sldMkLst>
          <pc:docMk/>
          <pc:sldMk cId="543814170" sldId="453"/>
        </pc:sldMkLst>
        <pc:spChg chg="mod">
          <ac:chgData name="Gé Verbeek" userId="20d2065d-8055-4a68-a463-00777506795f" providerId="ADAL" clId="{BA5648E2-0DE9-4951-B04B-C1AA6CFB4FC2}" dt="2021-04-11T12:56:24.426" v="4141" actId="20577"/>
          <ac:spMkLst>
            <pc:docMk/>
            <pc:sldMk cId="543814170" sldId="453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2:56:34.143" v="4144" actId="1076"/>
          <ac:picMkLst>
            <pc:docMk/>
            <pc:sldMk cId="543814170" sldId="453"/>
            <ac:picMk id="2" creationId="{6CA85E30-B88A-489F-A9B4-D87A93860DFB}"/>
          </ac:picMkLst>
        </pc:picChg>
      </pc:sldChg>
      <pc:sldChg chg="addSp modSp add modAnim">
        <pc:chgData name="Gé Verbeek" userId="20d2065d-8055-4a68-a463-00777506795f" providerId="ADAL" clId="{BA5648E2-0DE9-4951-B04B-C1AA6CFB4FC2}" dt="2021-04-11T12:59:12.740" v="4271" actId="20577"/>
        <pc:sldMkLst>
          <pc:docMk/>
          <pc:sldMk cId="2470728322" sldId="454"/>
        </pc:sldMkLst>
        <pc:spChg chg="mod">
          <ac:chgData name="Gé Verbeek" userId="20d2065d-8055-4a68-a463-00777506795f" providerId="ADAL" clId="{BA5648E2-0DE9-4951-B04B-C1AA6CFB4FC2}" dt="2021-04-11T12:59:12.740" v="4271" actId="20577"/>
          <ac:spMkLst>
            <pc:docMk/>
            <pc:sldMk cId="2470728322" sldId="454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2:59:02.049" v="4263" actId="1076"/>
          <ac:picMkLst>
            <pc:docMk/>
            <pc:sldMk cId="2470728322" sldId="454"/>
            <ac:picMk id="2" creationId="{A6586240-9DCA-496E-9977-D3E05C4868D7}"/>
          </ac:picMkLst>
        </pc:picChg>
      </pc:sldChg>
      <pc:sldChg chg="modSp add ord modAnim">
        <pc:chgData name="Gé Verbeek" userId="20d2065d-8055-4a68-a463-00777506795f" providerId="ADAL" clId="{BA5648E2-0DE9-4951-B04B-C1AA6CFB4FC2}" dt="2021-04-11T13:04:47.852" v="4494" actId="20577"/>
        <pc:sldMkLst>
          <pc:docMk/>
          <pc:sldMk cId="3917008621" sldId="455"/>
        </pc:sldMkLst>
        <pc:spChg chg="mod">
          <ac:chgData name="Gé Verbeek" userId="20d2065d-8055-4a68-a463-00777506795f" providerId="ADAL" clId="{BA5648E2-0DE9-4951-B04B-C1AA6CFB4FC2}" dt="2021-04-11T13:04:47.852" v="4494" actId="20577"/>
          <ac:spMkLst>
            <pc:docMk/>
            <pc:sldMk cId="3917008621" sldId="455"/>
            <ac:spMk id="7171" creationId="{E224BC8B-2913-4038-A10D-36A485D9D174}"/>
          </ac:spMkLst>
        </pc:spChg>
      </pc:sldChg>
      <pc:sldChg chg="addSp modSp add modAnim">
        <pc:chgData name="Gé Verbeek" userId="20d2065d-8055-4a68-a463-00777506795f" providerId="ADAL" clId="{BA5648E2-0DE9-4951-B04B-C1AA6CFB4FC2}" dt="2021-04-11T13:07:00.223" v="4585" actId="208"/>
        <pc:sldMkLst>
          <pc:docMk/>
          <pc:sldMk cId="1159769937" sldId="456"/>
        </pc:sldMkLst>
        <pc:spChg chg="add mod">
          <ac:chgData name="Gé Verbeek" userId="20d2065d-8055-4a68-a463-00777506795f" providerId="ADAL" clId="{BA5648E2-0DE9-4951-B04B-C1AA6CFB4FC2}" dt="2021-04-11T13:07:00.223" v="4585" actId="208"/>
          <ac:spMkLst>
            <pc:docMk/>
            <pc:sldMk cId="1159769937" sldId="456"/>
            <ac:spMk id="3" creationId="{04792141-66B0-46EB-9E8E-1E9BD4C5A618}"/>
          </ac:spMkLst>
        </pc:spChg>
        <pc:spChg chg="mod">
          <ac:chgData name="Gé Verbeek" userId="20d2065d-8055-4a68-a463-00777506795f" providerId="ADAL" clId="{BA5648E2-0DE9-4951-B04B-C1AA6CFB4FC2}" dt="2021-04-11T13:06:23.075" v="4576" actId="14100"/>
          <ac:spMkLst>
            <pc:docMk/>
            <pc:sldMk cId="1159769937" sldId="456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3:06:30.059" v="4579" actId="1076"/>
          <ac:picMkLst>
            <pc:docMk/>
            <pc:sldMk cId="1159769937" sldId="456"/>
            <ac:picMk id="2" creationId="{BED654FB-AFEE-4D5E-816A-08CD3380B601}"/>
          </ac:picMkLst>
        </pc:picChg>
      </pc:sldChg>
      <pc:sldChg chg="addSp delSp modSp add modAnim">
        <pc:chgData name="Gé Verbeek" userId="20d2065d-8055-4a68-a463-00777506795f" providerId="ADAL" clId="{BA5648E2-0DE9-4951-B04B-C1AA6CFB4FC2}" dt="2021-04-11T13:10:18.271" v="4670" actId="1582"/>
        <pc:sldMkLst>
          <pc:docMk/>
          <pc:sldMk cId="2782527840" sldId="457"/>
        </pc:sldMkLst>
        <pc:spChg chg="add mod">
          <ac:chgData name="Gé Verbeek" userId="20d2065d-8055-4a68-a463-00777506795f" providerId="ADAL" clId="{BA5648E2-0DE9-4951-B04B-C1AA6CFB4FC2}" dt="2021-04-11T13:09:42.695" v="4662" actId="1582"/>
          <ac:spMkLst>
            <pc:docMk/>
            <pc:sldMk cId="2782527840" sldId="457"/>
            <ac:spMk id="3" creationId="{824B19CC-0FF5-4402-86DD-31CAE26A232A}"/>
          </ac:spMkLst>
        </pc:spChg>
        <pc:spChg chg="add del mod">
          <ac:chgData name="Gé Verbeek" userId="20d2065d-8055-4a68-a463-00777506795f" providerId="ADAL" clId="{BA5648E2-0DE9-4951-B04B-C1AA6CFB4FC2}" dt="2021-04-11T13:09:56.814" v="4666" actId="11529"/>
          <ac:spMkLst>
            <pc:docMk/>
            <pc:sldMk cId="2782527840" sldId="457"/>
            <ac:spMk id="4" creationId="{DD29A217-7200-4243-A631-B62DE9B86E4A}"/>
          </ac:spMkLst>
        </pc:spChg>
        <pc:spChg chg="add mod">
          <ac:chgData name="Gé Verbeek" userId="20d2065d-8055-4a68-a463-00777506795f" providerId="ADAL" clId="{BA5648E2-0DE9-4951-B04B-C1AA6CFB4FC2}" dt="2021-04-11T13:10:18.271" v="4670" actId="1582"/>
          <ac:spMkLst>
            <pc:docMk/>
            <pc:sldMk cId="2782527840" sldId="457"/>
            <ac:spMk id="5" creationId="{2990BD79-D55D-483B-84AC-2145E67ED84A}"/>
          </ac:spMkLst>
        </pc:spChg>
        <pc:spChg chg="mod">
          <ac:chgData name="Gé Verbeek" userId="20d2065d-8055-4a68-a463-00777506795f" providerId="ADAL" clId="{BA5648E2-0DE9-4951-B04B-C1AA6CFB4FC2}" dt="2021-04-11T13:09:12.544" v="4655" actId="14100"/>
          <ac:spMkLst>
            <pc:docMk/>
            <pc:sldMk cId="2782527840" sldId="457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3:09:55.626" v="4665" actId="1076"/>
          <ac:picMkLst>
            <pc:docMk/>
            <pc:sldMk cId="2782527840" sldId="457"/>
            <ac:picMk id="2" creationId="{8DE176BD-0515-400D-955C-3F7E06AF66BB}"/>
          </ac:picMkLst>
        </pc:picChg>
      </pc:sldChg>
      <pc:sldChg chg="addSp modSp add modAnim">
        <pc:chgData name="Gé Verbeek" userId="20d2065d-8055-4a68-a463-00777506795f" providerId="ADAL" clId="{BA5648E2-0DE9-4951-B04B-C1AA6CFB4FC2}" dt="2021-04-11T15:04:27.261" v="4890" actId="1582"/>
        <pc:sldMkLst>
          <pc:docMk/>
          <pc:sldMk cId="3632422750" sldId="458"/>
        </pc:sldMkLst>
        <pc:spChg chg="add mod">
          <ac:chgData name="Gé Verbeek" userId="20d2065d-8055-4a68-a463-00777506795f" providerId="ADAL" clId="{BA5648E2-0DE9-4951-B04B-C1AA6CFB4FC2}" dt="2021-04-11T15:04:04.878" v="4886" actId="1582"/>
          <ac:spMkLst>
            <pc:docMk/>
            <pc:sldMk cId="3632422750" sldId="458"/>
            <ac:spMk id="3" creationId="{2464B1B9-83FC-47B1-B3C0-FF6E6B789CB1}"/>
          </ac:spMkLst>
        </pc:spChg>
        <pc:spChg chg="add mod">
          <ac:chgData name="Gé Verbeek" userId="20d2065d-8055-4a68-a463-00777506795f" providerId="ADAL" clId="{BA5648E2-0DE9-4951-B04B-C1AA6CFB4FC2}" dt="2021-04-11T15:04:27.261" v="4890" actId="1582"/>
          <ac:spMkLst>
            <pc:docMk/>
            <pc:sldMk cId="3632422750" sldId="458"/>
            <ac:spMk id="4" creationId="{D12F2321-137D-4133-9A48-66D1687D4EF1}"/>
          </ac:spMkLst>
        </pc:spChg>
        <pc:spChg chg="mod">
          <ac:chgData name="Gé Verbeek" userId="20d2065d-8055-4a68-a463-00777506795f" providerId="ADAL" clId="{BA5648E2-0DE9-4951-B04B-C1AA6CFB4FC2}" dt="2021-04-11T15:03:40.554" v="4882" actId="20577"/>
          <ac:spMkLst>
            <pc:docMk/>
            <pc:sldMk cId="3632422750" sldId="458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5:02:43.884" v="4765" actId="1076"/>
          <ac:picMkLst>
            <pc:docMk/>
            <pc:sldMk cId="3632422750" sldId="458"/>
            <ac:picMk id="2" creationId="{1EADC1C4-AB1F-420B-964F-15A7068AF65E}"/>
          </ac:picMkLst>
        </pc:picChg>
      </pc:sldChg>
      <pc:sldChg chg="addSp modSp add modAnim">
        <pc:chgData name="Gé Verbeek" userId="20d2065d-8055-4a68-a463-00777506795f" providerId="ADAL" clId="{BA5648E2-0DE9-4951-B04B-C1AA6CFB4FC2}" dt="2021-04-11T15:08:45.954" v="5146" actId="20577"/>
        <pc:sldMkLst>
          <pc:docMk/>
          <pc:sldMk cId="3038939642" sldId="459"/>
        </pc:sldMkLst>
        <pc:spChg chg="add mod">
          <ac:chgData name="Gé Verbeek" userId="20d2065d-8055-4a68-a463-00777506795f" providerId="ADAL" clId="{BA5648E2-0DE9-4951-B04B-C1AA6CFB4FC2}" dt="2021-04-11T15:08:02.535" v="5107" actId="1582"/>
          <ac:spMkLst>
            <pc:docMk/>
            <pc:sldMk cId="3038939642" sldId="459"/>
            <ac:spMk id="3" creationId="{2E40FA04-90BB-4B71-8A34-6C62C18490B2}"/>
          </ac:spMkLst>
        </pc:spChg>
        <pc:spChg chg="mod">
          <ac:chgData name="Gé Verbeek" userId="20d2065d-8055-4a68-a463-00777506795f" providerId="ADAL" clId="{BA5648E2-0DE9-4951-B04B-C1AA6CFB4FC2}" dt="2021-04-11T15:08:45.954" v="5146" actId="20577"/>
          <ac:spMkLst>
            <pc:docMk/>
            <pc:sldMk cId="3038939642" sldId="459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5:06:13.691" v="4995" actId="1076"/>
          <ac:picMkLst>
            <pc:docMk/>
            <pc:sldMk cId="3038939642" sldId="459"/>
            <ac:picMk id="2" creationId="{F9B16BF7-CAC3-405B-9EF1-7CFDC2D1947A}"/>
          </ac:picMkLst>
        </pc:picChg>
      </pc:sldChg>
      <pc:sldChg chg="addSp delSp modSp add modAnim">
        <pc:chgData name="Gé Verbeek" userId="20d2065d-8055-4a68-a463-00777506795f" providerId="ADAL" clId="{BA5648E2-0DE9-4951-B04B-C1AA6CFB4FC2}" dt="2021-04-11T15:43:37.135" v="5263" actId="1076"/>
        <pc:sldMkLst>
          <pc:docMk/>
          <pc:sldMk cId="3120536188" sldId="460"/>
        </pc:sldMkLst>
        <pc:spChg chg="add mod">
          <ac:chgData name="Gé Verbeek" userId="20d2065d-8055-4a68-a463-00777506795f" providerId="ADAL" clId="{BA5648E2-0DE9-4951-B04B-C1AA6CFB4FC2}" dt="2021-04-11T15:43:37.135" v="5263" actId="1076"/>
          <ac:spMkLst>
            <pc:docMk/>
            <pc:sldMk cId="3120536188" sldId="460"/>
            <ac:spMk id="4" creationId="{782B8820-029D-491B-B036-1DA616563043}"/>
          </ac:spMkLst>
        </pc:spChg>
        <pc:spChg chg="mod">
          <ac:chgData name="Gé Verbeek" userId="20d2065d-8055-4a68-a463-00777506795f" providerId="ADAL" clId="{BA5648E2-0DE9-4951-B04B-C1AA6CFB4FC2}" dt="2021-04-11T15:43:09.099" v="5254" actId="1076"/>
          <ac:spMkLst>
            <pc:docMk/>
            <pc:sldMk cId="3120536188" sldId="460"/>
            <ac:spMk id="7171" creationId="{E224BC8B-2913-4038-A10D-36A485D9D174}"/>
          </ac:spMkLst>
        </pc:spChg>
        <pc:picChg chg="add del mod">
          <ac:chgData name="Gé Verbeek" userId="20d2065d-8055-4a68-a463-00777506795f" providerId="ADAL" clId="{BA5648E2-0DE9-4951-B04B-C1AA6CFB4FC2}" dt="2021-04-11T15:41:52.999" v="5237" actId="478"/>
          <ac:picMkLst>
            <pc:docMk/>
            <pc:sldMk cId="3120536188" sldId="460"/>
            <ac:picMk id="2" creationId="{B5939E78-E4D4-4A47-9540-CC5F4D5CDB59}"/>
          </ac:picMkLst>
        </pc:picChg>
        <pc:picChg chg="add mod">
          <ac:chgData name="Gé Verbeek" userId="20d2065d-8055-4a68-a463-00777506795f" providerId="ADAL" clId="{BA5648E2-0DE9-4951-B04B-C1AA6CFB4FC2}" dt="2021-04-11T15:43:28.182" v="5260" actId="1076"/>
          <ac:picMkLst>
            <pc:docMk/>
            <pc:sldMk cId="3120536188" sldId="460"/>
            <ac:picMk id="3" creationId="{B7F0004A-D5C6-4BAA-BC57-774A1DE43883}"/>
          </ac:picMkLst>
        </pc:picChg>
      </pc:sldChg>
      <pc:sldChg chg="addSp modSp add modAnim">
        <pc:chgData name="Gé Verbeek" userId="20d2065d-8055-4a68-a463-00777506795f" providerId="ADAL" clId="{BA5648E2-0DE9-4951-B04B-C1AA6CFB4FC2}" dt="2021-04-11T15:46:33.909" v="5396" actId="20577"/>
        <pc:sldMkLst>
          <pc:docMk/>
          <pc:sldMk cId="2560458528" sldId="461"/>
        </pc:sldMkLst>
        <pc:spChg chg="mod">
          <ac:chgData name="Gé Verbeek" userId="20d2065d-8055-4a68-a463-00777506795f" providerId="ADAL" clId="{BA5648E2-0DE9-4951-B04B-C1AA6CFB4FC2}" dt="2021-04-11T15:46:33.909" v="5396" actId="20577"/>
          <ac:spMkLst>
            <pc:docMk/>
            <pc:sldMk cId="2560458528" sldId="461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5:45:22.724" v="5308" actId="1076"/>
          <ac:picMkLst>
            <pc:docMk/>
            <pc:sldMk cId="2560458528" sldId="461"/>
            <ac:picMk id="2" creationId="{38EA750E-057C-46E4-930D-2AB782920AA6}"/>
          </ac:picMkLst>
        </pc:picChg>
      </pc:sldChg>
      <pc:sldChg chg="addSp modSp add modAnim">
        <pc:chgData name="Gé Verbeek" userId="20d2065d-8055-4a68-a463-00777506795f" providerId="ADAL" clId="{BA5648E2-0DE9-4951-B04B-C1AA6CFB4FC2}" dt="2021-04-11T15:48:54.823" v="5550" actId="1076"/>
        <pc:sldMkLst>
          <pc:docMk/>
          <pc:sldMk cId="854361383" sldId="462"/>
        </pc:sldMkLst>
        <pc:spChg chg="mod">
          <ac:chgData name="Gé Verbeek" userId="20d2065d-8055-4a68-a463-00777506795f" providerId="ADAL" clId="{BA5648E2-0DE9-4951-B04B-C1AA6CFB4FC2}" dt="2021-04-11T15:48:45.035" v="5548" actId="20577"/>
          <ac:spMkLst>
            <pc:docMk/>
            <pc:sldMk cId="854361383" sldId="462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5:48:54.823" v="5550" actId="1076"/>
          <ac:picMkLst>
            <pc:docMk/>
            <pc:sldMk cId="854361383" sldId="462"/>
            <ac:picMk id="2" creationId="{63F75492-D8A8-4B9A-9282-B33C63D059BD}"/>
          </ac:picMkLst>
        </pc:picChg>
      </pc:sldChg>
      <pc:sldChg chg="addSp modSp add modAnim">
        <pc:chgData name="Gé Verbeek" userId="20d2065d-8055-4a68-a463-00777506795f" providerId="ADAL" clId="{BA5648E2-0DE9-4951-B04B-C1AA6CFB4FC2}" dt="2021-04-11T15:50:33.899" v="5616" actId="1076"/>
        <pc:sldMkLst>
          <pc:docMk/>
          <pc:sldMk cId="323112227" sldId="463"/>
        </pc:sldMkLst>
        <pc:spChg chg="mod">
          <ac:chgData name="Gé Verbeek" userId="20d2065d-8055-4a68-a463-00777506795f" providerId="ADAL" clId="{BA5648E2-0DE9-4951-B04B-C1AA6CFB4FC2}" dt="2021-04-11T15:49:56.266" v="5613" actId="20577"/>
          <ac:spMkLst>
            <pc:docMk/>
            <pc:sldMk cId="323112227" sldId="463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5:50:33.899" v="5616" actId="1076"/>
          <ac:picMkLst>
            <pc:docMk/>
            <pc:sldMk cId="323112227" sldId="463"/>
            <ac:picMk id="2" creationId="{1CD1B0C9-862C-4410-9CB0-BB52C8611BA7}"/>
          </ac:picMkLst>
        </pc:picChg>
      </pc:sldChg>
      <pc:sldChg chg="addSp modSp add modAnim">
        <pc:chgData name="Gé Verbeek" userId="20d2065d-8055-4a68-a463-00777506795f" providerId="ADAL" clId="{BA5648E2-0DE9-4951-B04B-C1AA6CFB4FC2}" dt="2021-04-11T15:53:02.545" v="5787" actId="1582"/>
        <pc:sldMkLst>
          <pc:docMk/>
          <pc:sldMk cId="4043518754" sldId="464"/>
        </pc:sldMkLst>
        <pc:spChg chg="add mod">
          <ac:chgData name="Gé Verbeek" userId="20d2065d-8055-4a68-a463-00777506795f" providerId="ADAL" clId="{BA5648E2-0DE9-4951-B04B-C1AA6CFB4FC2}" dt="2021-04-11T15:53:02.545" v="5787" actId="1582"/>
          <ac:spMkLst>
            <pc:docMk/>
            <pc:sldMk cId="4043518754" sldId="464"/>
            <ac:spMk id="3" creationId="{4220A11F-ED5A-477D-ADF3-3CED7E8DCD56}"/>
          </ac:spMkLst>
        </pc:spChg>
        <pc:spChg chg="mod">
          <ac:chgData name="Gé Verbeek" userId="20d2065d-8055-4a68-a463-00777506795f" providerId="ADAL" clId="{BA5648E2-0DE9-4951-B04B-C1AA6CFB4FC2}" dt="2021-04-11T15:52:32.172" v="5780" actId="20577"/>
          <ac:spMkLst>
            <pc:docMk/>
            <pc:sldMk cId="4043518754" sldId="464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5:52:40.921" v="5783" actId="1076"/>
          <ac:picMkLst>
            <pc:docMk/>
            <pc:sldMk cId="4043518754" sldId="464"/>
            <ac:picMk id="2" creationId="{3DFC60BC-7457-42F1-A3A8-61572D8A56BC}"/>
          </ac:picMkLst>
        </pc:picChg>
      </pc:sldChg>
      <pc:sldChg chg="addSp modSp add modAnim">
        <pc:chgData name="Gé Verbeek" userId="20d2065d-8055-4a68-a463-00777506795f" providerId="ADAL" clId="{BA5648E2-0DE9-4951-B04B-C1AA6CFB4FC2}" dt="2021-04-11T15:55:25.921" v="5837" actId="1582"/>
        <pc:sldMkLst>
          <pc:docMk/>
          <pc:sldMk cId="1748857321" sldId="465"/>
        </pc:sldMkLst>
        <pc:spChg chg="add mod">
          <ac:chgData name="Gé Verbeek" userId="20d2065d-8055-4a68-a463-00777506795f" providerId="ADAL" clId="{BA5648E2-0DE9-4951-B04B-C1AA6CFB4FC2}" dt="2021-04-11T15:55:00.344" v="5834" actId="1582"/>
          <ac:spMkLst>
            <pc:docMk/>
            <pc:sldMk cId="1748857321" sldId="465"/>
            <ac:spMk id="3" creationId="{47210B2D-427F-4EA8-853F-524048CF73BB}"/>
          </ac:spMkLst>
        </pc:spChg>
        <pc:spChg chg="add mod">
          <ac:chgData name="Gé Verbeek" userId="20d2065d-8055-4a68-a463-00777506795f" providerId="ADAL" clId="{BA5648E2-0DE9-4951-B04B-C1AA6CFB4FC2}" dt="2021-04-11T15:55:25.921" v="5837" actId="1582"/>
          <ac:spMkLst>
            <pc:docMk/>
            <pc:sldMk cId="1748857321" sldId="465"/>
            <ac:spMk id="4" creationId="{7565B80E-472F-4F25-A689-0E57C8553431}"/>
          </ac:spMkLst>
        </pc:spChg>
        <pc:spChg chg="mod">
          <ac:chgData name="Gé Verbeek" userId="20d2065d-8055-4a68-a463-00777506795f" providerId="ADAL" clId="{BA5648E2-0DE9-4951-B04B-C1AA6CFB4FC2}" dt="2021-04-11T15:54:41.031" v="5830" actId="20577"/>
          <ac:spMkLst>
            <pc:docMk/>
            <pc:sldMk cId="1748857321" sldId="465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5:54:23.818" v="5804" actId="14100"/>
          <ac:picMkLst>
            <pc:docMk/>
            <pc:sldMk cId="1748857321" sldId="465"/>
            <ac:picMk id="2" creationId="{4BD52B45-3971-4F43-8329-FFAD3119A5E4}"/>
          </ac:picMkLst>
        </pc:picChg>
      </pc:sldChg>
      <pc:sldChg chg="addSp modSp add modAnim">
        <pc:chgData name="Gé Verbeek" userId="20d2065d-8055-4a68-a463-00777506795f" providerId="ADAL" clId="{BA5648E2-0DE9-4951-B04B-C1AA6CFB4FC2}" dt="2021-04-11T15:58:25.155" v="6025" actId="20577"/>
        <pc:sldMkLst>
          <pc:docMk/>
          <pc:sldMk cId="3342151978" sldId="466"/>
        </pc:sldMkLst>
        <pc:spChg chg="mod">
          <ac:chgData name="Gé Verbeek" userId="20d2065d-8055-4a68-a463-00777506795f" providerId="ADAL" clId="{BA5648E2-0DE9-4951-B04B-C1AA6CFB4FC2}" dt="2021-04-11T15:58:25.155" v="6025" actId="20577"/>
          <ac:spMkLst>
            <pc:docMk/>
            <pc:sldMk cId="3342151978" sldId="466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5:57:46.840" v="5949" actId="1076"/>
          <ac:picMkLst>
            <pc:docMk/>
            <pc:sldMk cId="3342151978" sldId="466"/>
            <ac:picMk id="2" creationId="{B1E11D92-1AFC-486D-B712-9F0982258CF7}"/>
          </ac:picMkLst>
        </pc:picChg>
      </pc:sldChg>
      <pc:sldChg chg="addSp modSp add modAnim">
        <pc:chgData name="Gé Verbeek" userId="20d2065d-8055-4a68-a463-00777506795f" providerId="ADAL" clId="{BA5648E2-0DE9-4951-B04B-C1AA6CFB4FC2}" dt="2021-04-11T16:00:07.022" v="6129" actId="1076"/>
        <pc:sldMkLst>
          <pc:docMk/>
          <pc:sldMk cId="389567205" sldId="467"/>
        </pc:sldMkLst>
        <pc:spChg chg="mod">
          <ac:chgData name="Gé Verbeek" userId="20d2065d-8055-4a68-a463-00777506795f" providerId="ADAL" clId="{BA5648E2-0DE9-4951-B04B-C1AA6CFB4FC2}" dt="2021-04-11T15:59:58.815" v="6126" actId="20577"/>
          <ac:spMkLst>
            <pc:docMk/>
            <pc:sldMk cId="389567205" sldId="467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6:00:07.022" v="6129" actId="1076"/>
          <ac:picMkLst>
            <pc:docMk/>
            <pc:sldMk cId="389567205" sldId="467"/>
            <ac:picMk id="2" creationId="{F5627B0A-63E9-4813-97BD-3391A462FACF}"/>
          </ac:picMkLst>
        </pc:picChg>
      </pc:sldChg>
      <pc:sldChg chg="addSp modSp add modAnim">
        <pc:chgData name="Gé Verbeek" userId="20d2065d-8055-4a68-a463-00777506795f" providerId="ADAL" clId="{BA5648E2-0DE9-4951-B04B-C1AA6CFB4FC2}" dt="2021-04-11T16:08:45.777" v="6247" actId="1076"/>
        <pc:sldMkLst>
          <pc:docMk/>
          <pc:sldMk cId="3097175574" sldId="468"/>
        </pc:sldMkLst>
        <pc:spChg chg="mod">
          <ac:chgData name="Gé Verbeek" userId="20d2065d-8055-4a68-a463-00777506795f" providerId="ADAL" clId="{BA5648E2-0DE9-4951-B04B-C1AA6CFB4FC2}" dt="2021-04-11T16:01:04.054" v="6245" actId="20577"/>
          <ac:spMkLst>
            <pc:docMk/>
            <pc:sldMk cId="3097175574" sldId="468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A5648E2-0DE9-4951-B04B-C1AA6CFB4FC2}" dt="2021-04-11T16:08:45.777" v="6247" actId="1076"/>
          <ac:picMkLst>
            <pc:docMk/>
            <pc:sldMk cId="3097175574" sldId="468"/>
            <ac:picMk id="2" creationId="{7CDE53F7-56EE-4A62-8B09-A271ACE6866B}"/>
          </ac:picMkLst>
        </pc:picChg>
      </pc:sldChg>
      <pc:sldChg chg="modSp add modAnim">
        <pc:chgData name="Gé Verbeek" userId="20d2065d-8055-4a68-a463-00777506795f" providerId="ADAL" clId="{BA5648E2-0DE9-4951-B04B-C1AA6CFB4FC2}" dt="2021-04-11T16:12:08.908" v="6492" actId="20577"/>
        <pc:sldMkLst>
          <pc:docMk/>
          <pc:sldMk cId="1947802892" sldId="469"/>
        </pc:sldMkLst>
        <pc:spChg chg="mod">
          <ac:chgData name="Gé Verbeek" userId="20d2065d-8055-4a68-a463-00777506795f" providerId="ADAL" clId="{BA5648E2-0DE9-4951-B04B-C1AA6CFB4FC2}" dt="2021-04-11T16:12:08.908" v="6492" actId="20577"/>
          <ac:spMkLst>
            <pc:docMk/>
            <pc:sldMk cId="1947802892" sldId="469"/>
            <ac:spMk id="7171" creationId="{E224BC8B-2913-4038-A10D-36A485D9D174}"/>
          </ac:spMkLst>
        </pc:spChg>
      </pc:sldChg>
      <pc:sldChg chg="add">
        <pc:chgData name="Gé Verbeek" userId="20d2065d-8055-4a68-a463-00777506795f" providerId="ADAL" clId="{BA5648E2-0DE9-4951-B04B-C1AA6CFB4FC2}" dt="2021-04-11T16:09:01.945" v="6248"/>
        <pc:sldMkLst>
          <pc:docMk/>
          <pc:sldMk cId="3111403810" sldId="470"/>
        </pc:sldMkLst>
      </pc:sldChg>
      <pc:sldChg chg="add">
        <pc:chgData name="Gé Verbeek" userId="20d2065d-8055-4a68-a463-00777506795f" providerId="ADAL" clId="{BA5648E2-0DE9-4951-B04B-C1AA6CFB4FC2}" dt="2021-04-11T16:09:07.071" v="6249"/>
        <pc:sldMkLst>
          <pc:docMk/>
          <pc:sldMk cId="2003613386" sldId="471"/>
        </pc:sldMkLst>
      </pc:sldChg>
      <pc:sldChg chg="add">
        <pc:chgData name="Gé Verbeek" userId="20d2065d-8055-4a68-a463-00777506795f" providerId="ADAL" clId="{BA5648E2-0DE9-4951-B04B-C1AA6CFB4FC2}" dt="2021-04-11T16:09:07.071" v="6249"/>
        <pc:sldMkLst>
          <pc:docMk/>
          <pc:sldMk cId="3113322580" sldId="47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12-4-2021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02E0-DB6B-495D-8684-7297BB1858EF}" type="datetimeFigureOut">
              <a:rPr lang="nl-NL" smtClean="0"/>
              <a:t>12-4-2021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2AE81-861B-4764-8A92-10FE93FC7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70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68240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32053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74338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85627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64898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6656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47343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79324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58078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30273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9676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30489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50749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102013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405897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490963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506967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149022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369379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555836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372530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19247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131581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931646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129276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3213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616331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126065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518025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935366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799584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664673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97876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396801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534950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419536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284513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859786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149842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887705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50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185979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51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581445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52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5387582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53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012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495565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54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603598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55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5627150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56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184083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57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7065799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58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3035216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59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1314914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60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0823996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61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4210532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62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168522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63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56912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3924756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64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173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21827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12153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0381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1087655" y="6098221"/>
            <a:ext cx="6240021" cy="457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1130533" y="6142150"/>
            <a:ext cx="5963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8889" y="230819"/>
            <a:ext cx="7925255" cy="6289108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Klik hier op rand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C6E4EA4-73CE-43D9-A82F-B7EF9A434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918" y="1151990"/>
            <a:ext cx="6161195" cy="4919873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85658628-A4E9-4A2B-BE46-12D9EC6D2021}"/>
              </a:ext>
            </a:extLst>
          </p:cNvPr>
          <p:cNvSpPr/>
          <p:nvPr/>
        </p:nvSpPr>
        <p:spPr>
          <a:xfrm>
            <a:off x="5379868" y="1899821"/>
            <a:ext cx="887767" cy="7279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603475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2F4B0A-062A-4C3F-8163-78C0F5FF2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114" y="337351"/>
            <a:ext cx="9028520" cy="5741987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Klik op de dubbele rand en dan op omtrek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73434DF-0FD5-45DD-8E08-8B94ECBD0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570" y="1100121"/>
            <a:ext cx="6369073" cy="5527060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D42D79CF-582D-425A-948B-645448E0646B}"/>
              </a:ext>
            </a:extLst>
          </p:cNvPr>
          <p:cNvSpPr/>
          <p:nvPr/>
        </p:nvSpPr>
        <p:spPr>
          <a:xfrm>
            <a:off x="3480047" y="3533313"/>
            <a:ext cx="1020932" cy="3462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123EB46E-1EFC-4A85-8B80-52B81512A3C4}"/>
              </a:ext>
            </a:extLst>
          </p:cNvPr>
          <p:cNvSpPr/>
          <p:nvPr/>
        </p:nvSpPr>
        <p:spPr>
          <a:xfrm>
            <a:off x="5663953" y="2050742"/>
            <a:ext cx="656948" cy="1003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921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8889" y="417249"/>
            <a:ext cx="7925255" cy="6102677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Klik dan op de dunne rand en op binnen en dan op ok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1DBA09B-068A-430D-A05F-B23A41329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769" y="1145219"/>
            <a:ext cx="5302486" cy="5079692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D33A05C2-CCFC-492B-B00C-93554CD112E5}"/>
              </a:ext>
            </a:extLst>
          </p:cNvPr>
          <p:cNvSpPr/>
          <p:nvPr/>
        </p:nvSpPr>
        <p:spPr>
          <a:xfrm>
            <a:off x="2556769" y="2911876"/>
            <a:ext cx="1225118" cy="5171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E2C091B2-D1EF-462B-9401-1EFAF0604D69}"/>
              </a:ext>
            </a:extLst>
          </p:cNvPr>
          <p:cNvSpPr/>
          <p:nvPr/>
        </p:nvSpPr>
        <p:spPr>
          <a:xfrm>
            <a:off x="5974672" y="1562470"/>
            <a:ext cx="1127464" cy="8877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BE7C79E7-2A3C-4D8D-82CF-137D64A0D76C}"/>
              </a:ext>
            </a:extLst>
          </p:cNvPr>
          <p:cNvSpPr/>
          <p:nvPr/>
        </p:nvSpPr>
        <p:spPr>
          <a:xfrm>
            <a:off x="5903650" y="5255581"/>
            <a:ext cx="1775534" cy="13865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049225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8889" y="230819"/>
            <a:ext cx="7925255" cy="6289108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b="1" dirty="0"/>
              <a:t>Grafieken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Selecteer de hele tabel door met de muis links ingedrukt van cel B3 naar cel G20 te slepen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A70C47C-4EC6-4A7E-821F-53AEDDC5B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372" y="2978870"/>
            <a:ext cx="5502452" cy="380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709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8889" y="230819"/>
            <a:ext cx="7925255" cy="6289108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Selecteer invoegen en aanbevolen grafiek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0B341D9-203F-4F42-870B-D6E05B0E9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763" y="1629687"/>
            <a:ext cx="5179506" cy="4890240"/>
          </a:xfrm>
          <a:prstGeom prst="rect">
            <a:avLst/>
          </a:prstGeom>
          <a:noFill/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D49FBD0F-F842-4C03-AE46-DC7538967A08}"/>
              </a:ext>
            </a:extLst>
          </p:cNvPr>
          <p:cNvSpPr/>
          <p:nvPr/>
        </p:nvSpPr>
        <p:spPr>
          <a:xfrm>
            <a:off x="2858610" y="1629687"/>
            <a:ext cx="692458" cy="598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54E2D0FB-FE9E-4B24-8DFD-FE2AA8D71FDF}"/>
              </a:ext>
            </a:extLst>
          </p:cNvPr>
          <p:cNvSpPr/>
          <p:nvPr/>
        </p:nvSpPr>
        <p:spPr>
          <a:xfrm>
            <a:off x="5411269" y="1841482"/>
            <a:ext cx="967666" cy="9410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324248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8889" y="230819"/>
            <a:ext cx="7925255" cy="6289108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Je komt nu in dit tab blad uit, klik op ok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515A3A8-1A76-47CE-87CF-D60904367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443" y="896645"/>
            <a:ext cx="6909390" cy="5277775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61062865-C8EE-4760-A9F0-6A9A260A23BA}"/>
              </a:ext>
            </a:extLst>
          </p:cNvPr>
          <p:cNvSpPr/>
          <p:nvPr/>
        </p:nvSpPr>
        <p:spPr>
          <a:xfrm>
            <a:off x="5832629" y="5326602"/>
            <a:ext cx="1118587" cy="10653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768939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8889" y="230819"/>
            <a:ext cx="7925255" cy="6289108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Je krijgt nu dit te zien, beweeg met je muis over de grafiek</a:t>
            </a:r>
          </a:p>
          <a:p>
            <a:pPr indent="0">
              <a:buNone/>
              <a:defRPr/>
            </a:pPr>
            <a:r>
              <a:rPr lang="nl-NL" dirty="0"/>
              <a:t>(langs de grafiektitel) tot je een + teken ziet, hou dan de linker muisknop ingedrukt en sleep de grafiek naar de plaats waar je hem wilt hebben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9C92874-9241-4CA5-9F3A-EB79717DD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82" y="2083521"/>
            <a:ext cx="7925255" cy="510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49924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8889" y="230819"/>
            <a:ext cx="7925255" cy="6289108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Als je alles goed hebt gedaan ziet het er zo uit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ECC7176-0C21-4041-B1C7-5844332CB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12" y="1080834"/>
            <a:ext cx="8421071" cy="566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14577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8889" y="230819"/>
            <a:ext cx="7925255" cy="6289108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Klik nu op het trechtertje, een volgend scherm opent zich.</a:t>
            </a:r>
          </a:p>
          <a:p>
            <a:pPr indent="0">
              <a:buNone/>
              <a:defRPr/>
            </a:pPr>
            <a:r>
              <a:rPr lang="nl-NL" dirty="0"/>
              <a:t>Klik bij reeks alleen product a en product b aan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1E9677D-B339-47AF-A574-5548364C6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89" y="1583996"/>
            <a:ext cx="8158579" cy="3259634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C465C1C0-F2C5-4D4C-80C3-FBDCBDA5F67C}"/>
              </a:ext>
            </a:extLst>
          </p:cNvPr>
          <p:cNvSpPr/>
          <p:nvPr/>
        </p:nvSpPr>
        <p:spPr>
          <a:xfrm>
            <a:off x="8407153" y="2485748"/>
            <a:ext cx="630315" cy="5681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307FF76F-928E-4768-8620-C9762E240D76}"/>
              </a:ext>
            </a:extLst>
          </p:cNvPr>
          <p:cNvSpPr/>
          <p:nvPr/>
        </p:nvSpPr>
        <p:spPr>
          <a:xfrm>
            <a:off x="1615736" y="2485748"/>
            <a:ext cx="630315" cy="3284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939E3110-B668-4C97-AA3C-E91CE6221E45}"/>
              </a:ext>
            </a:extLst>
          </p:cNvPr>
          <p:cNvSpPr/>
          <p:nvPr/>
        </p:nvSpPr>
        <p:spPr>
          <a:xfrm>
            <a:off x="1713390" y="3053918"/>
            <a:ext cx="985422" cy="3284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874869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1134" y="195308"/>
            <a:ext cx="7925255" cy="6289108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Klik dan op toepassen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670506A5-7797-4188-ABCB-2826271B6349}"/>
              </a:ext>
            </a:extLst>
          </p:cNvPr>
          <p:cNvSpPr/>
          <p:nvPr/>
        </p:nvSpPr>
        <p:spPr>
          <a:xfrm>
            <a:off x="5157926" y="92327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EF1B89C-8762-42B9-ADB1-72215F7D7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70" y="1102160"/>
            <a:ext cx="7897433" cy="4363847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4F5C0FE3-EFBD-4EEB-87B5-137CD8FD8DC6}"/>
              </a:ext>
            </a:extLst>
          </p:cNvPr>
          <p:cNvSpPr/>
          <p:nvPr/>
        </p:nvSpPr>
        <p:spPr>
          <a:xfrm>
            <a:off x="1189608" y="4749553"/>
            <a:ext cx="736846" cy="10564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95499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5BF33C1D-068A-4FDD-AE17-E6B3983E6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/>
              <a:t>Aftrap</a:t>
            </a:r>
          </a:p>
        </p:txBody>
      </p:sp>
      <p:pic>
        <p:nvPicPr>
          <p:cNvPr id="4099" name="Afbeelding 6">
            <a:extLst>
              <a:ext uri="{FF2B5EF4-FFF2-40B4-BE49-F238E27FC236}">
                <a16:creationId xmlns:a16="http://schemas.microsoft.com/office/drawing/2014/main" id="{75FAD6AD-3C9B-492F-9EB2-0AAC9582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Afbeelding 3">
            <a:extLst>
              <a:ext uri="{FF2B5EF4-FFF2-40B4-BE49-F238E27FC236}">
                <a16:creationId xmlns:a16="http://schemas.microsoft.com/office/drawing/2014/main" id="{08AD22CF-237A-4C8F-AAD3-DEDB17470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4938"/>
            <a:ext cx="9144000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8887" y="284446"/>
            <a:ext cx="7925255" cy="6289108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Je ziet dan dit:</a:t>
            </a:r>
          </a:p>
          <a:p>
            <a:pPr indent="0">
              <a:buNone/>
              <a:defRPr/>
            </a:pPr>
            <a:r>
              <a:rPr lang="nl-NL" dirty="0"/>
              <a:t>Dubbelklik op grafiektitel en verander deze naam in </a:t>
            </a:r>
          </a:p>
          <a:p>
            <a:pPr indent="0">
              <a:buNone/>
              <a:defRPr/>
            </a:pPr>
            <a:r>
              <a:rPr lang="nl-NL" dirty="0"/>
              <a:t>grafiek totalen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4BB8B08-69A3-4267-9902-6CACFEDA1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53" y="2221359"/>
            <a:ext cx="8010525" cy="4972050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3A5ABDD9-6D73-4803-B57B-7D134E545231}"/>
              </a:ext>
            </a:extLst>
          </p:cNvPr>
          <p:cNvSpPr/>
          <p:nvPr/>
        </p:nvSpPr>
        <p:spPr>
          <a:xfrm>
            <a:off x="3133817" y="2221359"/>
            <a:ext cx="2760956" cy="12076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7995937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20" y="631596"/>
            <a:ext cx="7918024" cy="5888331"/>
          </a:xfrm>
          <a:noFill/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sz="4400" b="1" dirty="0"/>
              <a:t>Kolommen invoegen</a:t>
            </a:r>
          </a:p>
          <a:p>
            <a:pPr indent="0">
              <a:buNone/>
              <a:defRPr/>
            </a:pPr>
            <a:endParaRPr lang="nl-NL" b="1" dirty="0"/>
          </a:p>
          <a:p>
            <a:pPr indent="0">
              <a:buNone/>
              <a:defRPr/>
            </a:pPr>
            <a:r>
              <a:rPr lang="nl-NL" dirty="0"/>
              <a:t>Soms wil je nog een kolom in de tabel invoegen.</a:t>
            </a:r>
          </a:p>
          <a:p>
            <a:pPr indent="0">
              <a:buNone/>
              <a:defRPr/>
            </a:pPr>
            <a:r>
              <a:rPr lang="nl-NL" dirty="0"/>
              <a:t>Ik wil bij onze tabel nog een product C invoegen. </a:t>
            </a:r>
          </a:p>
          <a:p>
            <a:pPr indent="0">
              <a:buNone/>
              <a:defRPr/>
            </a:pPr>
            <a:r>
              <a:rPr lang="nl-NL" dirty="0"/>
              <a:t>Klik dan met de linker muisknop op G.</a:t>
            </a:r>
          </a:p>
          <a:p>
            <a:pPr indent="0">
              <a:buNone/>
              <a:defRPr/>
            </a:pPr>
            <a:r>
              <a:rPr lang="nl-NL" dirty="0"/>
              <a:t>Je selecteert nu kolom 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8B4F6A7-3F4D-4E82-948D-B71379EBA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080" y="3271101"/>
            <a:ext cx="7400103" cy="3248826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5550650C-465D-4F5E-BED6-91E7C7EF0D5E}"/>
              </a:ext>
            </a:extLst>
          </p:cNvPr>
          <p:cNvSpPr/>
          <p:nvPr/>
        </p:nvSpPr>
        <p:spPr>
          <a:xfrm>
            <a:off x="7447175" y="3198689"/>
            <a:ext cx="659876" cy="377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52180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4BA702C1-70BD-4312-A3C6-60AEFADBE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5825" y="999489"/>
            <a:ext cx="7918450" cy="515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48635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20" y="631596"/>
            <a:ext cx="7918024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Klik dan met de rechtermuis knop op G.</a:t>
            </a:r>
          </a:p>
          <a:p>
            <a:pPr indent="0">
              <a:buNone/>
              <a:defRPr/>
            </a:pPr>
            <a:r>
              <a:rPr lang="nl-NL" dirty="0"/>
              <a:t>Het volgend scherm opent zich.</a:t>
            </a:r>
          </a:p>
          <a:p>
            <a:pPr indent="0">
              <a:buNone/>
              <a:defRPr/>
            </a:pPr>
            <a:r>
              <a:rPr lang="nl-NL" dirty="0"/>
              <a:t>Klik hier op invoegen.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80AE13F-7983-48DD-9FF6-AD16FBA70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354" y="2498103"/>
            <a:ext cx="6410358" cy="4171361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BC81560D-A765-454D-B702-F04A29541E86}"/>
              </a:ext>
            </a:extLst>
          </p:cNvPr>
          <p:cNvSpPr/>
          <p:nvPr/>
        </p:nvSpPr>
        <p:spPr>
          <a:xfrm>
            <a:off x="8097625" y="4091233"/>
            <a:ext cx="1018095" cy="5373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298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20" y="631596"/>
            <a:ext cx="7918024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Er komt nu een nieuwe kolom </a:t>
            </a:r>
            <a:r>
              <a:rPr lang="nl-NL" b="1" u="sng" dirty="0"/>
              <a:t>links</a:t>
            </a:r>
            <a:r>
              <a:rPr lang="nl-NL" dirty="0"/>
              <a:t> van de kolom die je geselecteerd had.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B05D0F6-A099-47E0-95D2-2C8E5332E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751" y="1998900"/>
            <a:ext cx="6955999" cy="403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973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20" y="631596"/>
            <a:ext cx="7918024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Herhaal deze stappen en voeg nog 1 kolom in.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Als je het goed doet ziet het er zo uit: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EC81ABD-9E48-4D4B-9178-3275107D1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909" y="2450969"/>
            <a:ext cx="8042062" cy="369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722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20" y="631596"/>
            <a:ext cx="7918024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Vul nu de volgende gegevens en cijfers in bij de nieuwe kolommen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12EE08A-2E11-4873-AF13-4D86E8A27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392" y="1567915"/>
            <a:ext cx="6133216" cy="5290085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8528D588-3B86-420E-91C0-B08AFE110AD0}"/>
              </a:ext>
            </a:extLst>
          </p:cNvPr>
          <p:cNvSpPr/>
          <p:nvPr/>
        </p:nvSpPr>
        <p:spPr>
          <a:xfrm>
            <a:off x="4138368" y="1187777"/>
            <a:ext cx="4289196" cy="55900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4535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20" y="631596"/>
            <a:ext cx="7918024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In de kolom totaal product c willen we de gegevens natuurlijk weer opgeteld hebben.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We weten wat voor formules we hier nodig hebben: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4D6A3D7-3392-4A6A-A18F-BF3BAD3B3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20" y="2500961"/>
            <a:ext cx="6682302" cy="3541620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CE6A2F0F-D623-40FA-B12C-D95F142F68BF}"/>
              </a:ext>
            </a:extLst>
          </p:cNvPr>
          <p:cNvSpPr/>
          <p:nvPr/>
        </p:nvSpPr>
        <p:spPr>
          <a:xfrm>
            <a:off x="1541025" y="3308808"/>
            <a:ext cx="5816338" cy="17533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02114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AF495631-7C17-4A9B-B4CE-D448290AB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4630" y="1897992"/>
            <a:ext cx="6315991" cy="409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32070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614C1E52-C61F-4D9F-A9FF-25742D7FB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02158" y="2328421"/>
            <a:ext cx="3819629" cy="421972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2738F40-C77C-4518-86B9-0D8301495F15}"/>
              </a:ext>
            </a:extLst>
          </p:cNvPr>
          <p:cNvSpPr txBox="1"/>
          <p:nvPr/>
        </p:nvSpPr>
        <p:spPr>
          <a:xfrm>
            <a:off x="8568966" y="3672411"/>
            <a:ext cx="26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4C8C3992-651D-4E87-AB5E-60CAAB160F12}"/>
              </a:ext>
            </a:extLst>
          </p:cNvPr>
          <p:cNvSpPr/>
          <p:nvPr/>
        </p:nvSpPr>
        <p:spPr>
          <a:xfrm>
            <a:off x="7211972" y="3429000"/>
            <a:ext cx="2073430" cy="8130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30E2C00-137C-4CDA-8318-0F0E4BE94531}"/>
              </a:ext>
            </a:extLst>
          </p:cNvPr>
          <p:cNvSpPr txBox="1"/>
          <p:nvPr/>
        </p:nvSpPr>
        <p:spPr>
          <a:xfrm>
            <a:off x="867266" y="735291"/>
            <a:ext cx="10030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Beweeg met de muis over cel H5 tot je in de rechter beneden hoek een + ziet verschijnen.</a:t>
            </a:r>
          </a:p>
          <a:p>
            <a:endParaRPr lang="nl-NL" sz="2400" dirty="0"/>
          </a:p>
          <a:p>
            <a:r>
              <a:rPr lang="nl-NL" sz="2400" dirty="0"/>
              <a:t>Klik met de linkermuisknop op het + teken, hou deze muisknop ingedrukt en sleep hem naar cel H20</a:t>
            </a:r>
          </a:p>
        </p:txBody>
      </p:sp>
    </p:spTree>
    <p:extLst>
      <p:ext uri="{BB962C8B-B14F-4D97-AF65-F5344CB8AC3E}">
        <p14:creationId xmlns:p14="http://schemas.microsoft.com/office/powerpoint/2010/main" val="222318459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9602FD-961D-4DEE-A73E-B5F5CB93E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35C9C2-986F-470A-8B3B-0BB8CC3B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1728000"/>
            <a:ext cx="8915307" cy="4351338"/>
          </a:xfrm>
        </p:spPr>
        <p:txBody>
          <a:bodyPr/>
          <a:lstStyle/>
          <a:p>
            <a:pPr marL="342900" indent="-342900"/>
            <a:r>
              <a:rPr lang="nl-NL" dirty="0"/>
              <a:t>Open laptop en start Excel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Open bestand van verleden week (of haal het op in de mail)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Wat weten we nog van wat we gedaan hebben?</a:t>
            </a:r>
          </a:p>
          <a:p>
            <a:pPr marL="342900" indent="-342900"/>
            <a:endParaRPr lang="nl-NL" dirty="0"/>
          </a:p>
          <a:p>
            <a:pPr marL="342900" indent="-34290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8433815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20" y="631596"/>
            <a:ext cx="7918024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Je hebt nu weer de formules door gekopieerd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552FA04-3B4D-42D0-86A0-48FFF8781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119" y="1910400"/>
            <a:ext cx="5757322" cy="468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153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20" y="631596"/>
            <a:ext cx="7918024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Een andere snellere manier is: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Selecteer cel F4 t/m cel F20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22BF0DA-A7DF-4804-BEDF-1DFBCCCC3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387" y="2164321"/>
            <a:ext cx="3961516" cy="45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914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20" y="631596"/>
            <a:ext cx="9096866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Klik vervolgens rechts en het volgende scherm opent zich: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Klik vervolgens met de linkermuisknop op kopiëren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231BB81-1295-4FBA-A131-701DA43CF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108" y="2186480"/>
            <a:ext cx="4512957" cy="4671520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02C04887-19C6-43A6-948E-E04FEEFD197F}"/>
              </a:ext>
            </a:extLst>
          </p:cNvPr>
          <p:cNvSpPr/>
          <p:nvPr/>
        </p:nvSpPr>
        <p:spPr>
          <a:xfrm>
            <a:off x="7051249" y="3497344"/>
            <a:ext cx="989815" cy="433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73965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20" y="631596"/>
            <a:ext cx="7918024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Klik vervolgens op cel H4.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03EF428-51C9-4979-BB58-EB9865036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304" y="1643654"/>
            <a:ext cx="4360781" cy="4876273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768F662D-0AB9-4171-A612-708A05A3322E}"/>
              </a:ext>
            </a:extLst>
          </p:cNvPr>
          <p:cNvSpPr/>
          <p:nvPr/>
        </p:nvSpPr>
        <p:spPr>
          <a:xfrm>
            <a:off x="7032396" y="2648932"/>
            <a:ext cx="2488676" cy="7800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52559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20" y="631596"/>
            <a:ext cx="7918024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Klik vervolgens met de rechtermuisknop op cel H4 en het volgend scherm opent zich:</a:t>
            </a:r>
          </a:p>
          <a:p>
            <a:pPr indent="0">
              <a:buNone/>
              <a:defRPr/>
            </a:pPr>
            <a:r>
              <a:rPr lang="nl-NL" dirty="0"/>
              <a:t>Klik hier op Plakopties </a:t>
            </a:r>
            <a:r>
              <a:rPr lang="nl-NL" dirty="0" err="1"/>
              <a:t>Fx</a:t>
            </a: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3CCC6EF-54DC-4A22-BCA3-DEAD03E90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220" y="1932988"/>
            <a:ext cx="6635047" cy="4747194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7DA2A6C1-97C4-445D-A0E0-807AF2157BB4}"/>
              </a:ext>
            </a:extLst>
          </p:cNvPr>
          <p:cNvSpPr/>
          <p:nvPr/>
        </p:nvSpPr>
        <p:spPr>
          <a:xfrm>
            <a:off x="8389856" y="3563332"/>
            <a:ext cx="537328" cy="4430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15454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20" y="631596"/>
            <a:ext cx="7918024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Alle formules van cellen C4 t/m C20  worden nu gekopieerd naar cel H4 t/m H20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9CC8DC7-C2B1-41B3-A8FC-6C4FA9DA8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771899"/>
            <a:ext cx="6200480" cy="475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869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20" y="631596"/>
            <a:ext cx="7918024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Nu moeten we in kolom I nog de totalen aanpassen: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Klik op cel I4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D8AAC6A-49AE-4A71-BC87-BA64F891F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12" y="1719262"/>
            <a:ext cx="6465677" cy="4507142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592B29F1-1FA2-48EF-A8FF-9EF32CFBAEFC}"/>
              </a:ext>
            </a:extLst>
          </p:cNvPr>
          <p:cNvSpPr/>
          <p:nvPr/>
        </p:nvSpPr>
        <p:spPr>
          <a:xfrm>
            <a:off x="6928701" y="3429000"/>
            <a:ext cx="2394408" cy="7847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3044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9293" y="289228"/>
            <a:ext cx="7918024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We zien in de formule balk de formule van cel I4 staan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CB12832-981B-4AC7-B32B-1C7A47987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19" y="2280186"/>
            <a:ext cx="11943761" cy="2297628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B4B72D30-35C2-498C-AB39-7882D76602EF}"/>
              </a:ext>
            </a:extLst>
          </p:cNvPr>
          <p:cNvSpPr/>
          <p:nvPr/>
        </p:nvSpPr>
        <p:spPr>
          <a:xfrm>
            <a:off x="-50939" y="2187018"/>
            <a:ext cx="3742441" cy="8484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10E867DE-C801-4D12-A37A-EDF887C0EF60}"/>
              </a:ext>
            </a:extLst>
          </p:cNvPr>
          <p:cNvSpPr/>
          <p:nvPr/>
        </p:nvSpPr>
        <p:spPr>
          <a:xfrm>
            <a:off x="1310326" y="3337089"/>
            <a:ext cx="801278" cy="3959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EDD08085-C092-44B0-9434-64602D0F5A81}"/>
              </a:ext>
            </a:extLst>
          </p:cNvPr>
          <p:cNvSpPr/>
          <p:nvPr/>
        </p:nvSpPr>
        <p:spPr>
          <a:xfrm>
            <a:off x="4468305" y="3337089"/>
            <a:ext cx="801278" cy="3959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BE2B0753-FA5A-4507-BAC9-0221C5647C41}"/>
              </a:ext>
            </a:extLst>
          </p:cNvPr>
          <p:cNvSpPr/>
          <p:nvPr/>
        </p:nvSpPr>
        <p:spPr>
          <a:xfrm>
            <a:off x="11123629" y="3252247"/>
            <a:ext cx="659876" cy="6221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A406FA69-CE62-433A-A3E4-D1F4BA64D0EA}"/>
              </a:ext>
            </a:extLst>
          </p:cNvPr>
          <p:cNvSpPr/>
          <p:nvPr/>
        </p:nvSpPr>
        <p:spPr>
          <a:xfrm>
            <a:off x="8031637" y="3429000"/>
            <a:ext cx="395680" cy="30401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8896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19" y="631596"/>
            <a:ext cx="10218655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Maar deze formule klopt nu niet meer, want cel G4 moet hier nu ook nog bij opgeteld worden.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Dit doen we op de volgende manier:</a:t>
            </a:r>
          </a:p>
          <a:p>
            <a:pPr indent="0">
              <a:buNone/>
              <a:defRPr/>
            </a:pPr>
            <a:r>
              <a:rPr lang="nl-NL" dirty="0"/>
              <a:t>Klik in de formulebalk en zet een + achter de formule </a:t>
            </a:r>
          </a:p>
          <a:p>
            <a:pPr indent="0">
              <a:buNone/>
              <a:defRPr/>
            </a:pPr>
            <a:r>
              <a:rPr lang="nl-NL" dirty="0"/>
              <a:t>=E4+C4</a:t>
            </a:r>
          </a:p>
          <a:p>
            <a:pPr indent="0">
              <a:buNone/>
              <a:defRPr/>
            </a:pPr>
            <a:r>
              <a:rPr lang="nl-NL" dirty="0"/>
              <a:t>Je kan onder mooi de verwijzing zien (C4 = rood en E4 is blauw)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98941A9-07F6-493D-987A-B776D48D9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09" y="4378367"/>
            <a:ext cx="12012891" cy="225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568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20" y="631596"/>
            <a:ext cx="7918024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Klik nu op cel G4 (je ziet dat deze een stippellijntje krijgt en paars verkleurt)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Druk daarna op enter en je hebt de juiste formule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396A935-6774-49E2-8E52-08BEC8E60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10" y="3018713"/>
            <a:ext cx="11632676" cy="22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800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9602FD-961D-4DEE-A73E-B5F5CB93E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35C9C2-986F-470A-8B3B-0BB8CC3B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1728000"/>
            <a:ext cx="8915307" cy="4351338"/>
          </a:xfrm>
        </p:spPr>
        <p:txBody>
          <a:bodyPr/>
          <a:lstStyle/>
          <a:p>
            <a:pPr indent="0">
              <a:buNone/>
            </a:pPr>
            <a:r>
              <a:rPr lang="nl-NL" b="1" dirty="0"/>
              <a:t>Hoe selecteren we cellen</a:t>
            </a:r>
          </a:p>
          <a:p>
            <a:endParaRPr lang="nl-NL" dirty="0"/>
          </a:p>
          <a:p>
            <a:pPr indent="0">
              <a:buNone/>
            </a:pPr>
            <a:r>
              <a:rPr lang="nl-NL" dirty="0"/>
              <a:t>Selecteer cel C4 met linkermuisknop, hou de linker muisknop ingedrukt en sleep de muis naar cel G 20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44D62FD-C4CB-4936-A381-5F8B3441B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108" y="3429000"/>
            <a:ext cx="4623473" cy="310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360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20" y="631596"/>
            <a:ext cx="7918024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Selecteer cel I4 en sleep de formule op de bekende manier naar I20.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Als je alles goed hebt gedaan zie je dit resultaat: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BBBC312-D928-4DAE-9D11-43534033F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413" y="2205873"/>
            <a:ext cx="3133132" cy="45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291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20" y="631596"/>
            <a:ext cx="7918024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Nu willen we ook nog graag een gemiddelde van deze cijfers in een kolom.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Voeg links van kolom I een nieuwe kolom in.</a:t>
            </a:r>
          </a:p>
          <a:p>
            <a:pPr indent="0">
              <a:buNone/>
              <a:defRPr/>
            </a:pPr>
            <a:r>
              <a:rPr lang="nl-NL" dirty="0"/>
              <a:t>Valt het op dat de formules is kolom J zich automatisch hebben aangepast??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DF13CE6-8C4F-49B2-846C-316B77A7A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258" y="2667786"/>
            <a:ext cx="3798886" cy="419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91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20" y="631596"/>
            <a:ext cx="7918024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Tik gemiddelde in de kolomkop en selecteer cel I4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58FB0C5-B388-4968-9A27-CA07B2626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280" y="2198437"/>
            <a:ext cx="6456232" cy="4027967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4F05CEB9-57ED-4173-AA6F-AB737800DB49}"/>
              </a:ext>
            </a:extLst>
          </p:cNvPr>
          <p:cNvSpPr/>
          <p:nvPr/>
        </p:nvSpPr>
        <p:spPr>
          <a:xfrm>
            <a:off x="4317476" y="3893270"/>
            <a:ext cx="2639505" cy="5467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36134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19" y="631597"/>
            <a:ext cx="10331777" cy="5674936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We willen in deze cel het gemiddelde van cel D3, F3 en G3.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We hebben het totaal al staan in cel J4, deze moeten we dus delen door 3.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We zetten in cel (of de formulebalk) dus = en klikken dan zet J4 aan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Daarna maken we de formule af met /3 er staat dus =J4/3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Druk vervolgens op enter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693F09E-0F01-4D4C-8360-D0C656A67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77" y="4135398"/>
            <a:ext cx="12192000" cy="2362640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FF484D8F-63D4-4DEB-894A-530BF4B5D0C0}"/>
              </a:ext>
            </a:extLst>
          </p:cNvPr>
          <p:cNvSpPr/>
          <p:nvPr/>
        </p:nvSpPr>
        <p:spPr>
          <a:xfrm>
            <a:off x="1272619" y="5118755"/>
            <a:ext cx="678729" cy="5561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72EDD5CF-CC9C-4EF0-AD86-0AF6C70880AB}"/>
              </a:ext>
            </a:extLst>
          </p:cNvPr>
          <p:cNvSpPr/>
          <p:nvPr/>
        </p:nvSpPr>
        <p:spPr>
          <a:xfrm>
            <a:off x="4110087" y="5118755"/>
            <a:ext cx="678729" cy="5561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D7BC6EF3-019D-47E5-902B-C9B28339AAFB}"/>
              </a:ext>
            </a:extLst>
          </p:cNvPr>
          <p:cNvSpPr/>
          <p:nvPr/>
        </p:nvSpPr>
        <p:spPr>
          <a:xfrm>
            <a:off x="8597245" y="5316718"/>
            <a:ext cx="499621" cy="358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94977499-628A-4ABD-84FF-C661B7A915B1}"/>
              </a:ext>
            </a:extLst>
          </p:cNvPr>
          <p:cNvSpPr/>
          <p:nvPr/>
        </p:nvSpPr>
        <p:spPr>
          <a:xfrm>
            <a:off x="11447281" y="5213023"/>
            <a:ext cx="612742" cy="46191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C3143937-FCC0-4522-AD2D-A04847261CEC}"/>
              </a:ext>
            </a:extLst>
          </p:cNvPr>
          <p:cNvSpPr/>
          <p:nvPr/>
        </p:nvSpPr>
        <p:spPr>
          <a:xfrm>
            <a:off x="9426804" y="5118755"/>
            <a:ext cx="1159497" cy="65987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44955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20" y="631596"/>
            <a:ext cx="10152668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We hebben nu al de volgende formules gehad: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Optellen	       =E4+C4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Delen		       =J4/3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Maar je kan ook vermenigvuldigen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Vermenigvuldigen =E4*C4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		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70086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20" y="631596"/>
            <a:ext cx="7918024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Sleep deze formule op de bekende manier door naar I20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81EC258-8EAC-4946-9CE6-9166FEC7C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885" y="1348032"/>
            <a:ext cx="3877289" cy="536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566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19" y="631596"/>
            <a:ext cx="8804635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We zien nu dat er wel erg veel cijfers achter de komma staan, we willen deze formule afronden op 1 cijfer achter de komma.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Selecteer kolom I en klik met de rechtermuisknop.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Het volgend scherm opent zich: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Klik hier op cel eigenschappen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472AB28-6C93-49D5-98C8-8FEAB4D5A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118" y="1585640"/>
            <a:ext cx="3588961" cy="5156193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DEF5D479-2992-4B4D-9BB1-2CC279D1A5E5}"/>
              </a:ext>
            </a:extLst>
          </p:cNvPr>
          <p:cNvSpPr/>
          <p:nvPr/>
        </p:nvSpPr>
        <p:spPr>
          <a:xfrm>
            <a:off x="9794449" y="4449452"/>
            <a:ext cx="1979630" cy="6598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75598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20" y="631596"/>
            <a:ext cx="7918024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Selecteer getal, zet bij decimalen hoeveel cijfers achter de komma jij wilt hebben (in dit geval 1 ), je kunt eventueel ook nog de kleur kiezen.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Druk daarna op OK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05CA464-DAB1-4F5E-A939-01CF80275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762" y="1835903"/>
            <a:ext cx="5104677" cy="4795853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676882EF-42BA-4C12-965D-AE78F02F206F}"/>
              </a:ext>
            </a:extLst>
          </p:cNvPr>
          <p:cNvSpPr/>
          <p:nvPr/>
        </p:nvSpPr>
        <p:spPr>
          <a:xfrm>
            <a:off x="3982762" y="2875176"/>
            <a:ext cx="1555423" cy="4524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35AFEFB3-1CBF-49C8-99DB-88A8E9C83472}"/>
              </a:ext>
            </a:extLst>
          </p:cNvPr>
          <p:cNvSpPr/>
          <p:nvPr/>
        </p:nvSpPr>
        <p:spPr>
          <a:xfrm>
            <a:off x="5297863" y="3067779"/>
            <a:ext cx="1800520" cy="6315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20FB78D6-2051-4E86-ADB4-BFBA31BBE629}"/>
              </a:ext>
            </a:extLst>
          </p:cNvPr>
          <p:cNvSpPr/>
          <p:nvPr/>
        </p:nvSpPr>
        <p:spPr>
          <a:xfrm>
            <a:off x="7098383" y="6089715"/>
            <a:ext cx="1178351" cy="622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55468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20" y="631596"/>
            <a:ext cx="7918024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Als alles goed is gegaan zie je nu dit: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CA85E30-B88A-489F-A9B4-D87A93860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453" y="676862"/>
            <a:ext cx="2836899" cy="584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14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20" y="631596"/>
            <a:ext cx="7918024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Als we alle kolommen nu dezelfde breedte willen laten hebben doen we dat </a:t>
            </a:r>
            <a:r>
              <a:rPr lang="nl-NL" dirty="0" err="1"/>
              <a:t>alsvolgt</a:t>
            </a:r>
            <a:r>
              <a:rPr lang="nl-NL" dirty="0"/>
              <a:t>: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Selecteer de kolommen B t/m J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6586240-9DCA-496E-9977-D3E05C486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96" y="2569659"/>
            <a:ext cx="10595728" cy="42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283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9192" y="852256"/>
            <a:ext cx="8164952" cy="566767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sz="4400" b="1" dirty="0"/>
              <a:t>Kolombreedte aanpassen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Beweeg met de muis bovenaan de kolommen tussen kolom C en D, en dubbelklik op de lijn tussen kolom C en D.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 kolom zal dan automatisch de juiste grootte</a:t>
            </a:r>
          </a:p>
          <a:p>
            <a:pPr indent="0">
              <a:buNone/>
              <a:defRPr/>
            </a:pPr>
            <a:r>
              <a:rPr lang="nl-NL" dirty="0"/>
              <a:t>aannemen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E510DE9-4D3D-43A0-B719-C7828FD60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052" y="4243452"/>
            <a:ext cx="2171700" cy="2276475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73C926FC-68D1-4BCC-8A6C-94078F19356A}"/>
              </a:ext>
            </a:extLst>
          </p:cNvPr>
          <p:cNvSpPr/>
          <p:nvPr/>
        </p:nvSpPr>
        <p:spPr>
          <a:xfrm>
            <a:off x="8319052" y="3995530"/>
            <a:ext cx="1510748" cy="10634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4313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20" y="631596"/>
            <a:ext cx="9785022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Klik rechts en selecteer op het volgende venster kolombreedte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ED654FB-AFEE-4D5E-816A-08CD3380B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644" y="1065228"/>
            <a:ext cx="4458761" cy="5566528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04792141-66B0-46EB-9E8E-1E9BD4C5A618}"/>
              </a:ext>
            </a:extLst>
          </p:cNvPr>
          <p:cNvSpPr/>
          <p:nvPr/>
        </p:nvSpPr>
        <p:spPr>
          <a:xfrm>
            <a:off x="5599522" y="4779390"/>
            <a:ext cx="1847653" cy="5467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97699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19" y="631596"/>
            <a:ext cx="8766927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Tik hier 15 (of de gewenste kolombreedte) in en druk op OK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DE176BD-0515-400D-955C-3F7E06AF6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939" y="1170546"/>
            <a:ext cx="7282537" cy="5349381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824B19CC-0FF5-4402-86DD-31CAE26A232A}"/>
              </a:ext>
            </a:extLst>
          </p:cNvPr>
          <p:cNvSpPr/>
          <p:nvPr/>
        </p:nvSpPr>
        <p:spPr>
          <a:xfrm>
            <a:off x="5788058" y="4110087"/>
            <a:ext cx="565608" cy="4807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2990BD79-D55D-483B-84AC-2145E67ED84A}"/>
              </a:ext>
            </a:extLst>
          </p:cNvPr>
          <p:cNvSpPr/>
          <p:nvPr/>
        </p:nvSpPr>
        <p:spPr>
          <a:xfrm>
            <a:off x="4845377" y="4468305"/>
            <a:ext cx="1159497" cy="7258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25278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20" y="631596"/>
            <a:ext cx="7918024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 err="1"/>
              <a:t>Autosom</a:t>
            </a:r>
            <a:r>
              <a:rPr lang="nl-NL" dirty="0"/>
              <a:t> is een mooie functie om meerdere cellen bij elkaar op te tellen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Selecteer de cel waar je de totaal telling</a:t>
            </a:r>
          </a:p>
          <a:p>
            <a:pPr indent="0">
              <a:buNone/>
              <a:defRPr/>
            </a:pPr>
            <a:r>
              <a:rPr lang="nl-NL" dirty="0"/>
              <a:t>wilt hebben.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Klik op het </a:t>
            </a:r>
            <a:r>
              <a:rPr lang="nl-NL" dirty="0" err="1"/>
              <a:t>autosom</a:t>
            </a:r>
            <a:r>
              <a:rPr lang="nl-NL" dirty="0"/>
              <a:t> symbool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EADC1C4-AB1F-420B-964F-15A7068AF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731" y="1863863"/>
            <a:ext cx="2744244" cy="4758465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2464B1B9-83FC-47B1-B3C0-FF6E6B789CB1}"/>
              </a:ext>
            </a:extLst>
          </p:cNvPr>
          <p:cNvSpPr/>
          <p:nvPr/>
        </p:nvSpPr>
        <p:spPr>
          <a:xfrm>
            <a:off x="7692272" y="5788058"/>
            <a:ext cx="1272619" cy="4524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D12F2321-137D-4133-9A48-66D1687D4EF1}"/>
              </a:ext>
            </a:extLst>
          </p:cNvPr>
          <p:cNvSpPr/>
          <p:nvPr/>
        </p:nvSpPr>
        <p:spPr>
          <a:xfrm>
            <a:off x="7956223" y="1725105"/>
            <a:ext cx="1084082" cy="9238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24227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20" y="631596"/>
            <a:ext cx="9389096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De stippellijn laat nu zien welke cellen bij elkaar opgeteld worden.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Dit staat ook vermeld in de formule balk en de </a:t>
            </a:r>
            <a:r>
              <a:rPr lang="nl-NL" dirty="0" err="1"/>
              <a:t>doelcel</a:t>
            </a:r>
            <a:br>
              <a:rPr lang="nl-NL" dirty="0"/>
            </a:br>
            <a:r>
              <a:rPr lang="nl-NL" dirty="0"/>
              <a:t>=som (J4:J20)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Door te slepen kun je het bereik aanpassen.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Druk daarna op enter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9B16BF7-CAC3-405B-9EF1-7CFDC2D19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494" y="1051531"/>
            <a:ext cx="3291149" cy="5806469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2E40FA04-90BB-4B71-8A34-6C62C18490B2}"/>
              </a:ext>
            </a:extLst>
          </p:cNvPr>
          <p:cNvSpPr/>
          <p:nvPr/>
        </p:nvSpPr>
        <p:spPr>
          <a:xfrm>
            <a:off x="9285402" y="5806469"/>
            <a:ext cx="2234153" cy="10515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89396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3828" y="540569"/>
            <a:ext cx="7918024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Als je de datum in week nummers wilt veranderen kan dit heel makkelijk.</a:t>
            </a:r>
          </a:p>
          <a:p>
            <a:pPr indent="0">
              <a:buNone/>
              <a:defRPr/>
            </a:pPr>
            <a:r>
              <a:rPr lang="nl-NL" dirty="0"/>
              <a:t>Selecteer cel B4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7F0004A-D5C6-4BAA-BC57-774A1DE43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141" y="2479249"/>
            <a:ext cx="4386494" cy="3838182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782B8820-029D-491B-B036-1DA616563043}"/>
              </a:ext>
            </a:extLst>
          </p:cNvPr>
          <p:cNvSpPr/>
          <p:nvPr/>
        </p:nvSpPr>
        <p:spPr>
          <a:xfrm>
            <a:off x="4270343" y="5128181"/>
            <a:ext cx="1404593" cy="5279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05361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20" y="631596"/>
            <a:ext cx="7918024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Tik in cel l B4 week 1 en beweeg met je muis over de cel totdat je in de rechter onder hoek een + teken ziet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8EA750E-057C-46E4-930D-2AB782920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969" y="2553535"/>
            <a:ext cx="45148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585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20" y="631596"/>
            <a:ext cx="7918024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Klik met de linker muis knop op het + teken, hou de </a:t>
            </a:r>
            <a:br>
              <a:rPr lang="nl-NL" dirty="0"/>
            </a:br>
            <a:r>
              <a:rPr lang="nl-NL" dirty="0"/>
              <a:t>knop ingedrukt en sleep de cel naar B20.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Je ziet nu dat er steeds 1 bij op geteld wordt.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3F75492-D8A8-4B9A-9282-B33C63D05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580" y="717082"/>
            <a:ext cx="2973026" cy="571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613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20" y="631596"/>
            <a:ext cx="7918024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Soms wordt de tabel zo groot dat de koppen buiten beeld vallen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CD1B0C9-862C-4410-9CB0-BB52C8611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36" y="1619277"/>
            <a:ext cx="11632676" cy="431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22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19" y="631596"/>
            <a:ext cx="9577633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Je kunt dan de koppen beter vastzetten zodat je ze altijd blijft zien.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Selecteer dan de 1</a:t>
            </a:r>
            <a:r>
              <a:rPr lang="nl-NL" baseline="30000" dirty="0"/>
              <a:t>e</a:t>
            </a:r>
            <a:r>
              <a:rPr lang="nl-NL" dirty="0"/>
              <a:t> cel waar je gegevens hebt ingevoerd, dat is in dit geval cel C4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DFC60BC-7457-42F1-A3A8-61572D8A5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59" y="2147199"/>
            <a:ext cx="11972041" cy="4301753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4220A11F-ED5A-477D-ADF3-3CED7E8DCD56}"/>
              </a:ext>
            </a:extLst>
          </p:cNvPr>
          <p:cNvSpPr/>
          <p:nvPr/>
        </p:nvSpPr>
        <p:spPr>
          <a:xfrm>
            <a:off x="2347274" y="3429000"/>
            <a:ext cx="1555423" cy="4548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35187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20" y="631596"/>
            <a:ext cx="7918024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Ga dan naar beeld en klik op blokkeren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BD52B45-3971-4F43-8329-FFAD3119A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71" y="2310920"/>
            <a:ext cx="10733988" cy="4278467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47210B2D-427F-4EA8-853F-524048CF73BB}"/>
              </a:ext>
            </a:extLst>
          </p:cNvPr>
          <p:cNvSpPr/>
          <p:nvPr/>
        </p:nvSpPr>
        <p:spPr>
          <a:xfrm>
            <a:off x="6598763" y="2241460"/>
            <a:ext cx="1197204" cy="9542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7565B80E-472F-4F25-A689-0E57C8553431}"/>
              </a:ext>
            </a:extLst>
          </p:cNvPr>
          <p:cNvSpPr/>
          <p:nvPr/>
        </p:nvSpPr>
        <p:spPr>
          <a:xfrm>
            <a:off x="8512404" y="2809188"/>
            <a:ext cx="980388" cy="95422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88573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4522" y="397565"/>
            <a:ext cx="7909622" cy="6122362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sz="4400" b="1" dirty="0"/>
              <a:t>Hoe beginnen formules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Klik op cel B5 en tik in de cel of boven in de formulebalk =B4+7 in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68571B6-40C3-4D7D-AC54-AE77B26C0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574" y="3543220"/>
            <a:ext cx="9048750" cy="3067050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87661AC4-ACE8-4C5D-953E-65E2434FEF3A}"/>
              </a:ext>
            </a:extLst>
          </p:cNvPr>
          <p:cNvSpPr/>
          <p:nvPr/>
        </p:nvSpPr>
        <p:spPr>
          <a:xfrm>
            <a:off x="3112382" y="5382039"/>
            <a:ext cx="1371600" cy="6261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714F838B-DE60-4A80-B710-8E3538EEF022}"/>
              </a:ext>
            </a:extLst>
          </p:cNvPr>
          <p:cNvSpPr/>
          <p:nvPr/>
        </p:nvSpPr>
        <p:spPr>
          <a:xfrm>
            <a:off x="3798182" y="3314780"/>
            <a:ext cx="3790122" cy="9839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29524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20" y="631596"/>
            <a:ext cx="7918024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Klik dan op titels blokkeren, de koppen boven in beeld en links zullen dan altijd in beeld blijven.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Je kunt eventueel ook alleen de bovenste rij of de 1</a:t>
            </a:r>
            <a:r>
              <a:rPr lang="nl-NL" baseline="30000" dirty="0"/>
              <a:t>e</a:t>
            </a:r>
            <a:r>
              <a:rPr lang="nl-NL" dirty="0"/>
              <a:t> kolom blokkeren</a:t>
            </a:r>
          </a:p>
          <a:p>
            <a:pPr indent="0">
              <a:buNone/>
              <a:defRPr/>
            </a:pPr>
            <a:r>
              <a:rPr lang="nl-NL" dirty="0"/>
              <a:t>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1E11D92-1AFC-486D-B712-9F0982258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903" y="3308238"/>
            <a:ext cx="9634194" cy="3434694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172CCD54-EBDA-41CE-B3ED-F58A052950A7}"/>
              </a:ext>
            </a:extLst>
          </p:cNvPr>
          <p:cNvSpPr/>
          <p:nvPr/>
        </p:nvSpPr>
        <p:spPr>
          <a:xfrm>
            <a:off x="7579151" y="4383464"/>
            <a:ext cx="3242820" cy="8012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21519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20" y="631596"/>
            <a:ext cx="7918024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De titels en de 1</a:t>
            </a:r>
            <a:r>
              <a:rPr lang="nl-NL" baseline="30000" dirty="0"/>
              <a:t>e</a:t>
            </a:r>
            <a:r>
              <a:rPr lang="nl-NL" dirty="0"/>
              <a:t> kolom blijven zo altijd in beeld, wat handig is bij grote tabellen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5627B0A-63E9-4813-97BD-3391A462F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26" y="1812588"/>
            <a:ext cx="8375519" cy="453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72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20" y="631596"/>
            <a:ext cx="7918024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Opdracht: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Maak een mooie tabel van de volgende gegevens: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CDE53F7-56EE-4A62-8B09-A271ACE68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545" y="2000250"/>
            <a:ext cx="668655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755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120" y="631596"/>
            <a:ext cx="7918024" cy="588833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In de tabel wil ik zien:</a:t>
            </a:r>
          </a:p>
          <a:p>
            <a:pPr indent="0">
              <a:buNone/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Samentelling product a</a:t>
            </a:r>
          </a:p>
          <a:p>
            <a:pPr marL="342900" indent="-342900">
              <a:defRPr/>
            </a:pPr>
            <a:r>
              <a:rPr lang="nl-NL" dirty="0"/>
              <a:t>Samentelling product b</a:t>
            </a:r>
          </a:p>
          <a:p>
            <a:pPr marL="342900" indent="-342900">
              <a:defRPr/>
            </a:pPr>
            <a:r>
              <a:rPr lang="nl-NL" dirty="0"/>
              <a:t>Samentelling product c</a:t>
            </a:r>
          </a:p>
          <a:p>
            <a:pPr marL="342900" indent="-342900">
              <a:defRPr/>
            </a:pPr>
            <a:r>
              <a:rPr lang="nl-NL" dirty="0"/>
              <a:t>Samentelling product d</a:t>
            </a:r>
          </a:p>
          <a:p>
            <a:pPr marL="342900" indent="-342900">
              <a:defRPr/>
            </a:pPr>
            <a:r>
              <a:rPr lang="nl-NL" dirty="0"/>
              <a:t>Samentelling product </a:t>
            </a:r>
            <a:r>
              <a:rPr lang="nl-NL" dirty="0" err="1"/>
              <a:t>a+b+c+d</a:t>
            </a:r>
            <a:endParaRPr lang="nl-NL" dirty="0"/>
          </a:p>
          <a:p>
            <a:pPr marL="342900" indent="-342900">
              <a:defRPr/>
            </a:pPr>
            <a:r>
              <a:rPr lang="nl-NL" dirty="0"/>
              <a:t>Gemiddelde alle producten</a:t>
            </a:r>
          </a:p>
          <a:p>
            <a:pPr marL="342900" indent="-342900"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Ook wil ik een lijngrafiek zien van product </a:t>
            </a:r>
            <a:r>
              <a:rPr lang="nl-NL" dirty="0" err="1"/>
              <a:t>a,b,c</a:t>
            </a:r>
            <a:r>
              <a:rPr lang="nl-NL" dirty="0"/>
              <a:t> en d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78028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8761" y="1102151"/>
            <a:ext cx="7886700" cy="996950"/>
          </a:xfrm>
        </p:spPr>
        <p:txBody>
          <a:bodyPr>
            <a:normAutofit/>
          </a:bodyPr>
          <a:lstStyle/>
          <a:p>
            <a:pPr eaLnBrk="1" hangingPunct="1"/>
            <a:endParaRPr lang="nl-NL" altLang="nl-NL" b="1" dirty="0"/>
          </a:p>
        </p:txBody>
      </p:sp>
      <p:pic>
        <p:nvPicPr>
          <p:cNvPr id="5124" name="Afbeelding 6">
            <a:extLst>
              <a:ext uri="{FF2B5EF4-FFF2-40B4-BE49-F238E27FC236}">
                <a16:creationId xmlns:a16="http://schemas.microsoft.com/office/drawing/2014/main" id="{CD798D11-19D8-4507-99B0-33217548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659B081-B505-4881-BC89-DBFD945D3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05825" y="1403809"/>
            <a:ext cx="8192571" cy="42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0634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8889" y="141402"/>
            <a:ext cx="8762261" cy="6378525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sz="4400" b="1" dirty="0"/>
              <a:t>Slepen van formules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Om dit door te trekken in de hele kolom doe je als volgt:</a:t>
            </a:r>
          </a:p>
          <a:p>
            <a:pPr indent="0">
              <a:buNone/>
              <a:defRPr/>
            </a:pPr>
            <a:r>
              <a:rPr lang="nl-NL" dirty="0"/>
              <a:t>Selecteer met de linker muisknop cel D5 en ga dan met de muis naar de rechter onder hoek. </a:t>
            </a:r>
            <a:br>
              <a:rPr lang="nl-NL" dirty="0"/>
            </a:br>
            <a:r>
              <a:rPr lang="nl-NL" dirty="0"/>
              <a:t>Er verschijnt weer een + . Druk met de linker muisknop op het + teken en hou de linkermuisknop ingedrukt.</a:t>
            </a:r>
            <a:br>
              <a:rPr lang="nl-NL" dirty="0"/>
            </a:br>
            <a:r>
              <a:rPr lang="nl-NL" dirty="0"/>
              <a:t>Sleep dan het + teken naar cel D20.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1125D10-658B-481F-B1BE-FA5EE659D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930" y="3500386"/>
            <a:ext cx="4471243" cy="301954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57084D1-2E72-4046-8062-63D27179AC15}"/>
              </a:ext>
            </a:extLst>
          </p:cNvPr>
          <p:cNvSpPr txBox="1"/>
          <p:nvPr/>
        </p:nvSpPr>
        <p:spPr>
          <a:xfrm>
            <a:off x="6075513" y="4353497"/>
            <a:ext cx="17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6CFCA3CA-F615-4EE8-9CEE-DF1CE6748DD4}"/>
              </a:ext>
            </a:extLst>
          </p:cNvPr>
          <p:cNvSpPr/>
          <p:nvPr/>
        </p:nvSpPr>
        <p:spPr>
          <a:xfrm>
            <a:off x="5957740" y="4119513"/>
            <a:ext cx="527901" cy="6033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6984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8889" y="230819"/>
            <a:ext cx="7925255" cy="6289108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sz="4400" b="1" dirty="0"/>
              <a:t>Randen</a:t>
            </a:r>
          </a:p>
          <a:p>
            <a:pPr indent="0">
              <a:buNone/>
              <a:defRPr/>
            </a:pPr>
            <a:endParaRPr lang="nl-NL" b="1" dirty="0"/>
          </a:p>
          <a:p>
            <a:pPr indent="0">
              <a:buNone/>
              <a:defRPr/>
            </a:pPr>
            <a:r>
              <a:rPr lang="nl-NL" dirty="0"/>
              <a:t>Selecteer de hele tabel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612EBB3-0891-4F2F-916B-5C2F57146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529" y="2107873"/>
            <a:ext cx="5307327" cy="355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631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2F4B0A-062A-4C3F-8163-78C0F5FF2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0" y="577049"/>
            <a:ext cx="9143930" cy="5502289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Klik rechtermuisknop en het volgende venster opent.</a:t>
            </a:r>
          </a:p>
          <a:p>
            <a:pPr indent="0">
              <a:buNone/>
            </a:pPr>
            <a:r>
              <a:rPr lang="nl-NL" dirty="0"/>
              <a:t>Klik hier op cel eigenschappen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5FBBEB2-3DD9-46E0-BDBA-B22241B54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765" y="2015895"/>
            <a:ext cx="5528107" cy="4063443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3DBC5741-7DB9-44B0-9104-193AA7324C9E}"/>
              </a:ext>
            </a:extLst>
          </p:cNvPr>
          <p:cNvSpPr/>
          <p:nvPr/>
        </p:nvSpPr>
        <p:spPr>
          <a:xfrm>
            <a:off x="5752730" y="5637320"/>
            <a:ext cx="1305018" cy="3728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07263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zone college.potx" id="{289ACBD9-B65D-4D7B-8071-B2DBE1A5FCCC}" vid="{1C56739D-5687-4AE6-9ABE-B211D9D1870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8" ma:contentTypeDescription="Een nieuw document maken." ma:contentTypeScope="" ma:versionID="21f30e843fc08326a90dfcc3df5d88f4">
  <xsd:schema xmlns:xsd="http://www.w3.org/2001/XMLSchema" xmlns:xs="http://www.w3.org/2001/XMLSchema" xmlns:p="http://schemas.microsoft.com/office/2006/metadata/properties" xmlns:ns2="2cb1c85b-b197-48cd-8bb1-fe9e9ee0096b" targetNamespace="http://schemas.microsoft.com/office/2006/metadata/properties" ma:root="true" ma:fieldsID="d1da33989067915997ea0975e1a45331" ns2:_="">
    <xsd:import namespace="2cb1c85b-b197-48cd-8bb1-fe9e9ee00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CA19EB-BADE-474A-91BD-35E5F319F469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88fa185b-b6f4-4426-890a-edc6532e8d4f"/>
    <ds:schemaRef ds:uri="521c7c86-cc27-4cef-8605-4ebb03422227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5F55A6B-CAA4-4927-85DE-5C22574FA5C6}"/>
</file>

<file path=customXml/itemProps3.xml><?xml version="1.0" encoding="utf-8"?>
<ds:datastoreItem xmlns:ds="http://schemas.openxmlformats.org/officeDocument/2006/customXml" ds:itemID="{1411434F-F084-4432-98AC-FC021F046F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zone college</Template>
  <TotalTime>697</TotalTime>
  <Words>1315</Words>
  <Application>Microsoft Office PowerPoint</Application>
  <PresentationFormat>Breedbeeld</PresentationFormat>
  <Paragraphs>247</Paragraphs>
  <Slides>64</Slides>
  <Notes>60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64</vt:i4>
      </vt:variant>
    </vt:vector>
  </HeadingPairs>
  <TitlesOfParts>
    <vt:vector size="67" baseType="lpstr">
      <vt:lpstr>Arial</vt:lpstr>
      <vt:lpstr>Calibri</vt:lpstr>
      <vt:lpstr>Kantoorthema</vt:lpstr>
      <vt:lpstr>PowerPoint-presentatie</vt:lpstr>
      <vt:lpstr>Aftrap</vt:lpstr>
      <vt:lpstr>Start</vt:lpstr>
      <vt:lpstr>Terugblik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Gé Verbeek</dc:creator>
  <cp:lastModifiedBy>Gé Verbeek</cp:lastModifiedBy>
  <cp:revision>89</cp:revision>
  <dcterms:created xsi:type="dcterms:W3CDTF">2020-11-10T08:38:03Z</dcterms:created>
  <dcterms:modified xsi:type="dcterms:W3CDTF">2021-04-12T17:57:48Z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